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FFEE4B"/>
    <a:srgbClr val="8D5C0D"/>
    <a:srgbClr val="9A9600"/>
    <a:srgbClr val="E5C1FF"/>
    <a:srgbClr val="D1F9FC"/>
    <a:srgbClr val="F7B7FD"/>
    <a:srgbClr val="B6DCFC"/>
    <a:srgbClr val="DFA5F6"/>
    <a:srgbClr val="B6D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504" y="52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899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908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05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600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671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06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59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105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871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424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40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2336B-CD9F-44DA-87E5-9162379D468D}" type="datetimeFigureOut">
              <a:rPr lang="zh-CN" altLang="en-US" smtClean="0"/>
              <a:t>2020/5/6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5EED3-C8CA-48C9-8589-C15408CD69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175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494414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7" r="25067"/>
          <a:stretch/>
        </p:blipFill>
        <p:spPr>
          <a:xfrm>
            <a:off x="2693583" y="873026"/>
            <a:ext cx="3833960" cy="511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37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6" t="39098" r="15464" b="52114"/>
          <a:stretch>
            <a:fillRect/>
          </a:stretch>
        </p:blipFill>
        <p:spPr>
          <a:xfrm>
            <a:off x="2108192" y="2616828"/>
            <a:ext cx="7337584" cy="588174"/>
          </a:xfrm>
          <a:custGeom>
            <a:avLst/>
            <a:gdLst/>
            <a:ahLst/>
            <a:cxnLst/>
            <a:rect l="l" t="t" r="r" b="b"/>
            <a:pathLst>
              <a:path w="7337584" h="588174">
                <a:moveTo>
                  <a:pt x="2257711" y="118776"/>
                </a:moveTo>
                <a:lnTo>
                  <a:pt x="2257711" y="467868"/>
                </a:lnTo>
                <a:lnTo>
                  <a:pt x="2276009" y="467868"/>
                </a:lnTo>
                <a:cubicBezTo>
                  <a:pt x="2322548" y="468932"/>
                  <a:pt x="2360033" y="456324"/>
                  <a:pt x="2388465" y="430043"/>
                </a:cubicBezTo>
                <a:cubicBezTo>
                  <a:pt x="2416897" y="403763"/>
                  <a:pt x="2431510" y="357427"/>
                  <a:pt x="2432304" y="291035"/>
                </a:cubicBezTo>
                <a:cubicBezTo>
                  <a:pt x="2431510" y="224834"/>
                  <a:pt x="2416897" y="179261"/>
                  <a:pt x="2388465" y="154314"/>
                </a:cubicBezTo>
                <a:cubicBezTo>
                  <a:pt x="2360033" y="129368"/>
                  <a:pt x="2322548" y="117522"/>
                  <a:pt x="2276009" y="118776"/>
                </a:cubicBezTo>
                <a:close/>
                <a:moveTo>
                  <a:pt x="6563010" y="118015"/>
                </a:moveTo>
                <a:lnTo>
                  <a:pt x="6563010" y="270510"/>
                </a:lnTo>
                <a:lnTo>
                  <a:pt x="6624006" y="270510"/>
                </a:lnTo>
                <a:cubicBezTo>
                  <a:pt x="6656490" y="270446"/>
                  <a:pt x="6681111" y="263521"/>
                  <a:pt x="6697870" y="249732"/>
                </a:cubicBezTo>
                <a:cubicBezTo>
                  <a:pt x="6714627" y="235944"/>
                  <a:pt x="6723046" y="215675"/>
                  <a:pt x="6723126" y="188925"/>
                </a:cubicBezTo>
                <a:cubicBezTo>
                  <a:pt x="6723046" y="162619"/>
                  <a:pt x="6714627" y="144129"/>
                  <a:pt x="6697870" y="133455"/>
                </a:cubicBezTo>
                <a:cubicBezTo>
                  <a:pt x="6681111" y="122780"/>
                  <a:pt x="6656490" y="117633"/>
                  <a:pt x="6624006" y="118015"/>
                </a:cubicBezTo>
                <a:close/>
                <a:moveTo>
                  <a:pt x="821770" y="116491"/>
                </a:moveTo>
                <a:cubicBezTo>
                  <a:pt x="784067" y="116903"/>
                  <a:pt x="754655" y="132274"/>
                  <a:pt x="733533" y="162603"/>
                </a:cubicBezTo>
                <a:cubicBezTo>
                  <a:pt x="712411" y="192932"/>
                  <a:pt x="701675" y="235743"/>
                  <a:pt x="701326" y="291034"/>
                </a:cubicBezTo>
                <a:cubicBezTo>
                  <a:pt x="701675" y="346882"/>
                  <a:pt x="712411" y="390678"/>
                  <a:pt x="733533" y="422420"/>
                </a:cubicBezTo>
                <a:cubicBezTo>
                  <a:pt x="754655" y="454163"/>
                  <a:pt x="784067" y="470328"/>
                  <a:pt x="821770" y="470916"/>
                </a:cubicBezTo>
                <a:cubicBezTo>
                  <a:pt x="859503" y="470328"/>
                  <a:pt x="889042" y="454163"/>
                  <a:pt x="910387" y="422420"/>
                </a:cubicBezTo>
                <a:cubicBezTo>
                  <a:pt x="931731" y="390678"/>
                  <a:pt x="942594" y="346882"/>
                  <a:pt x="942975" y="291034"/>
                </a:cubicBezTo>
                <a:cubicBezTo>
                  <a:pt x="942594" y="235743"/>
                  <a:pt x="931731" y="192932"/>
                  <a:pt x="910387" y="162603"/>
                </a:cubicBezTo>
                <a:cubicBezTo>
                  <a:pt x="889042" y="132274"/>
                  <a:pt x="859503" y="116903"/>
                  <a:pt x="821770" y="116491"/>
                </a:cubicBezTo>
                <a:close/>
                <a:moveTo>
                  <a:pt x="6969632" y="10668"/>
                </a:moveTo>
                <a:lnTo>
                  <a:pt x="7329201" y="10668"/>
                </a:lnTo>
                <a:lnTo>
                  <a:pt x="7329201" y="123349"/>
                </a:lnTo>
                <a:lnTo>
                  <a:pt x="7105935" y="123349"/>
                </a:lnTo>
                <a:lnTo>
                  <a:pt x="7105935" y="228600"/>
                </a:lnTo>
                <a:lnTo>
                  <a:pt x="7295673" y="228600"/>
                </a:lnTo>
                <a:lnTo>
                  <a:pt x="7295673" y="342805"/>
                </a:lnTo>
                <a:lnTo>
                  <a:pt x="7105935" y="342805"/>
                </a:lnTo>
                <a:lnTo>
                  <a:pt x="7105935" y="463296"/>
                </a:lnTo>
                <a:lnTo>
                  <a:pt x="7337584" y="463296"/>
                </a:lnTo>
                <a:lnTo>
                  <a:pt x="7337584" y="577501"/>
                </a:lnTo>
                <a:lnTo>
                  <a:pt x="6969632" y="577501"/>
                </a:lnTo>
                <a:close/>
                <a:moveTo>
                  <a:pt x="6426708" y="10668"/>
                </a:moveTo>
                <a:lnTo>
                  <a:pt x="6634681" y="10668"/>
                </a:lnTo>
                <a:cubicBezTo>
                  <a:pt x="6675570" y="10329"/>
                  <a:pt x="6712682" y="15575"/>
                  <a:pt x="6746020" y="26406"/>
                </a:cubicBezTo>
                <a:cubicBezTo>
                  <a:pt x="6779356" y="37237"/>
                  <a:pt x="6805961" y="55687"/>
                  <a:pt x="6825833" y="81756"/>
                </a:cubicBezTo>
                <a:cubicBezTo>
                  <a:pt x="6845704" y="107826"/>
                  <a:pt x="6855888" y="143549"/>
                  <a:pt x="6856380" y="188925"/>
                </a:cubicBezTo>
                <a:cubicBezTo>
                  <a:pt x="6855984" y="230397"/>
                  <a:pt x="6847068" y="264660"/>
                  <a:pt x="6829634" y="291716"/>
                </a:cubicBezTo>
                <a:cubicBezTo>
                  <a:pt x="6812200" y="318772"/>
                  <a:pt x="6788626" y="339111"/>
                  <a:pt x="6758914" y="352733"/>
                </a:cubicBezTo>
                <a:lnTo>
                  <a:pt x="6885336" y="577501"/>
                </a:lnTo>
                <a:lnTo>
                  <a:pt x="6733024" y="577501"/>
                </a:lnTo>
                <a:lnTo>
                  <a:pt x="6628580" y="377857"/>
                </a:lnTo>
                <a:lnTo>
                  <a:pt x="6563010" y="377857"/>
                </a:lnTo>
                <a:lnTo>
                  <a:pt x="6563010" y="577501"/>
                </a:lnTo>
                <a:lnTo>
                  <a:pt x="6426708" y="577501"/>
                </a:lnTo>
                <a:close/>
                <a:moveTo>
                  <a:pt x="5842635" y="10668"/>
                </a:moveTo>
                <a:lnTo>
                  <a:pt x="5978175" y="10668"/>
                </a:lnTo>
                <a:lnTo>
                  <a:pt x="5978175" y="325374"/>
                </a:lnTo>
                <a:cubicBezTo>
                  <a:pt x="5978207" y="378444"/>
                  <a:pt x="5986149" y="416131"/>
                  <a:pt x="6002000" y="438436"/>
                </a:cubicBezTo>
                <a:cubicBezTo>
                  <a:pt x="6017851" y="460740"/>
                  <a:pt x="6041421" y="471567"/>
                  <a:pt x="6072711" y="470916"/>
                </a:cubicBezTo>
                <a:cubicBezTo>
                  <a:pt x="6103730" y="471567"/>
                  <a:pt x="6127460" y="460740"/>
                  <a:pt x="6143898" y="438436"/>
                </a:cubicBezTo>
                <a:cubicBezTo>
                  <a:pt x="6160337" y="416131"/>
                  <a:pt x="6168628" y="378444"/>
                  <a:pt x="6168771" y="325374"/>
                </a:cubicBezTo>
                <a:lnTo>
                  <a:pt x="6168771" y="10668"/>
                </a:lnTo>
                <a:lnTo>
                  <a:pt x="6299739" y="10668"/>
                </a:lnTo>
                <a:lnTo>
                  <a:pt x="6299739" y="310896"/>
                </a:lnTo>
                <a:cubicBezTo>
                  <a:pt x="6299710" y="406115"/>
                  <a:pt x="6280732" y="476232"/>
                  <a:pt x="6242807" y="521246"/>
                </a:cubicBezTo>
                <a:cubicBezTo>
                  <a:pt x="6204881" y="566260"/>
                  <a:pt x="6148182" y="588568"/>
                  <a:pt x="6072711" y="588169"/>
                </a:cubicBezTo>
                <a:cubicBezTo>
                  <a:pt x="5996780" y="588568"/>
                  <a:pt x="5939478" y="566260"/>
                  <a:pt x="5900806" y="521246"/>
                </a:cubicBezTo>
                <a:cubicBezTo>
                  <a:pt x="5862133" y="476232"/>
                  <a:pt x="5842743" y="406115"/>
                  <a:pt x="5842635" y="310896"/>
                </a:cubicBezTo>
                <a:close/>
                <a:moveTo>
                  <a:pt x="5316474" y="10668"/>
                </a:moveTo>
                <a:lnTo>
                  <a:pt x="5759862" y="10668"/>
                </a:lnTo>
                <a:lnTo>
                  <a:pt x="5759862" y="123349"/>
                </a:lnTo>
                <a:lnTo>
                  <a:pt x="5605939" y="123349"/>
                </a:lnTo>
                <a:lnTo>
                  <a:pt x="5605939" y="577501"/>
                </a:lnTo>
                <a:lnTo>
                  <a:pt x="5469636" y="577501"/>
                </a:lnTo>
                <a:lnTo>
                  <a:pt x="5469636" y="123349"/>
                </a:lnTo>
                <a:lnTo>
                  <a:pt x="5316474" y="123349"/>
                </a:lnTo>
                <a:close/>
                <a:moveTo>
                  <a:pt x="4826887" y="10668"/>
                </a:moveTo>
                <a:lnTo>
                  <a:pt x="4978494" y="10668"/>
                </a:lnTo>
                <a:lnTo>
                  <a:pt x="5024206" y="111997"/>
                </a:lnTo>
                <a:cubicBezTo>
                  <a:pt x="5030253" y="125250"/>
                  <a:pt x="5036633" y="139503"/>
                  <a:pt x="5043347" y="154757"/>
                </a:cubicBezTo>
                <a:cubicBezTo>
                  <a:pt x="5050061" y="170010"/>
                  <a:pt x="5057394" y="186739"/>
                  <a:pt x="5065345" y="204945"/>
                </a:cubicBezTo>
                <a:lnTo>
                  <a:pt x="5068393" y="204945"/>
                </a:lnTo>
                <a:cubicBezTo>
                  <a:pt x="5074869" y="186739"/>
                  <a:pt x="5081154" y="170010"/>
                  <a:pt x="5087249" y="154757"/>
                </a:cubicBezTo>
                <a:cubicBezTo>
                  <a:pt x="5093343" y="139503"/>
                  <a:pt x="5099248" y="125250"/>
                  <a:pt x="5104962" y="111997"/>
                </a:cubicBezTo>
                <a:lnTo>
                  <a:pt x="5146102" y="10668"/>
                </a:lnTo>
                <a:lnTo>
                  <a:pt x="5290091" y="10668"/>
                </a:lnTo>
                <a:lnTo>
                  <a:pt x="5143816" y="291799"/>
                </a:lnTo>
                <a:lnTo>
                  <a:pt x="5299995" y="577501"/>
                </a:lnTo>
                <a:lnTo>
                  <a:pt x="5148387" y="577501"/>
                </a:lnTo>
                <a:lnTo>
                  <a:pt x="5095820" y="467029"/>
                </a:lnTo>
                <a:cubicBezTo>
                  <a:pt x="5089027" y="452284"/>
                  <a:pt x="5082233" y="437205"/>
                  <a:pt x="5075440" y="421793"/>
                </a:cubicBezTo>
                <a:cubicBezTo>
                  <a:pt x="5068647" y="406381"/>
                  <a:pt x="5061472" y="389969"/>
                  <a:pt x="5053918" y="372557"/>
                </a:cubicBezTo>
                <a:lnTo>
                  <a:pt x="5050871" y="372557"/>
                </a:lnTo>
                <a:cubicBezTo>
                  <a:pt x="5044061" y="389969"/>
                  <a:pt x="5037490" y="406381"/>
                  <a:pt x="5031157" y="421793"/>
                </a:cubicBezTo>
                <a:cubicBezTo>
                  <a:pt x="5024825" y="437205"/>
                  <a:pt x="5018444" y="452284"/>
                  <a:pt x="5012016" y="467029"/>
                </a:cubicBezTo>
                <a:lnTo>
                  <a:pt x="4963258" y="577501"/>
                </a:lnTo>
                <a:lnTo>
                  <a:pt x="4817745" y="577501"/>
                </a:lnTo>
                <a:lnTo>
                  <a:pt x="4973924" y="285704"/>
                </a:lnTo>
                <a:close/>
                <a:moveTo>
                  <a:pt x="4397883" y="10668"/>
                </a:moveTo>
                <a:lnTo>
                  <a:pt x="4757451" y="10668"/>
                </a:lnTo>
                <a:lnTo>
                  <a:pt x="4757451" y="123349"/>
                </a:lnTo>
                <a:lnTo>
                  <a:pt x="4534186" y="123349"/>
                </a:lnTo>
                <a:lnTo>
                  <a:pt x="4534186" y="228600"/>
                </a:lnTo>
                <a:lnTo>
                  <a:pt x="4723924" y="228600"/>
                </a:lnTo>
                <a:lnTo>
                  <a:pt x="4723924" y="342805"/>
                </a:lnTo>
                <a:lnTo>
                  <a:pt x="4534186" y="342805"/>
                </a:lnTo>
                <a:lnTo>
                  <a:pt x="4534186" y="463296"/>
                </a:lnTo>
                <a:lnTo>
                  <a:pt x="4765834" y="463296"/>
                </a:lnTo>
                <a:lnTo>
                  <a:pt x="4765834" y="577501"/>
                </a:lnTo>
                <a:lnTo>
                  <a:pt x="4397883" y="577501"/>
                </a:lnTo>
                <a:close/>
                <a:moveTo>
                  <a:pt x="3868674" y="10668"/>
                </a:moveTo>
                <a:lnTo>
                  <a:pt x="4312063" y="10668"/>
                </a:lnTo>
                <a:lnTo>
                  <a:pt x="4312063" y="123349"/>
                </a:lnTo>
                <a:lnTo>
                  <a:pt x="4158139" y="123349"/>
                </a:lnTo>
                <a:lnTo>
                  <a:pt x="4158139" y="577501"/>
                </a:lnTo>
                <a:lnTo>
                  <a:pt x="4021836" y="577501"/>
                </a:lnTo>
                <a:lnTo>
                  <a:pt x="4021836" y="123349"/>
                </a:lnTo>
                <a:lnTo>
                  <a:pt x="3868674" y="123349"/>
                </a:lnTo>
                <a:close/>
                <a:moveTo>
                  <a:pt x="3150108" y="10668"/>
                </a:moveTo>
                <a:lnTo>
                  <a:pt x="3288701" y="10668"/>
                </a:lnTo>
                <a:lnTo>
                  <a:pt x="3429742" y="281894"/>
                </a:lnTo>
                <a:lnTo>
                  <a:pt x="3485377" y="407603"/>
                </a:lnTo>
                <a:lnTo>
                  <a:pt x="3489184" y="407603"/>
                </a:lnTo>
                <a:cubicBezTo>
                  <a:pt x="3485092" y="376779"/>
                  <a:pt x="3481094" y="342812"/>
                  <a:pt x="3477192" y="305703"/>
                </a:cubicBezTo>
                <a:cubicBezTo>
                  <a:pt x="3473289" y="268593"/>
                  <a:pt x="3471195" y="232722"/>
                  <a:pt x="3470910" y="198088"/>
                </a:cubicBezTo>
                <a:lnTo>
                  <a:pt x="3470910" y="10668"/>
                </a:lnTo>
                <a:lnTo>
                  <a:pt x="3600355" y="10668"/>
                </a:lnTo>
                <a:lnTo>
                  <a:pt x="3600355" y="577501"/>
                </a:lnTo>
                <a:lnTo>
                  <a:pt x="3461762" y="577501"/>
                </a:lnTo>
                <a:lnTo>
                  <a:pt x="3321484" y="303988"/>
                </a:lnTo>
                <a:lnTo>
                  <a:pt x="3265847" y="179804"/>
                </a:lnTo>
                <a:lnTo>
                  <a:pt x="3262040" y="179804"/>
                </a:lnTo>
                <a:cubicBezTo>
                  <a:pt x="3265434" y="211913"/>
                  <a:pt x="3269115" y="246166"/>
                  <a:pt x="3273080" y="282561"/>
                </a:cubicBezTo>
                <a:cubicBezTo>
                  <a:pt x="3277046" y="318956"/>
                  <a:pt x="3279204" y="354542"/>
                  <a:pt x="3279553" y="389318"/>
                </a:cubicBezTo>
                <a:lnTo>
                  <a:pt x="3279553" y="577501"/>
                </a:lnTo>
                <a:lnTo>
                  <a:pt x="3150108" y="577501"/>
                </a:lnTo>
                <a:close/>
                <a:moveTo>
                  <a:pt x="2673858" y="10668"/>
                </a:moveTo>
                <a:lnTo>
                  <a:pt x="3033427" y="10668"/>
                </a:lnTo>
                <a:lnTo>
                  <a:pt x="3033427" y="123349"/>
                </a:lnTo>
                <a:lnTo>
                  <a:pt x="2810161" y="123349"/>
                </a:lnTo>
                <a:lnTo>
                  <a:pt x="2810161" y="228600"/>
                </a:lnTo>
                <a:lnTo>
                  <a:pt x="2999898" y="228600"/>
                </a:lnTo>
                <a:lnTo>
                  <a:pt x="2999898" y="342805"/>
                </a:lnTo>
                <a:lnTo>
                  <a:pt x="2810161" y="342805"/>
                </a:lnTo>
                <a:lnTo>
                  <a:pt x="2810161" y="463296"/>
                </a:lnTo>
                <a:lnTo>
                  <a:pt x="3041809" y="463296"/>
                </a:lnTo>
                <a:lnTo>
                  <a:pt x="3041809" y="577501"/>
                </a:lnTo>
                <a:lnTo>
                  <a:pt x="2673858" y="577501"/>
                </a:lnTo>
                <a:close/>
                <a:moveTo>
                  <a:pt x="2121408" y="10668"/>
                </a:moveTo>
                <a:lnTo>
                  <a:pt x="2284395" y="10668"/>
                </a:lnTo>
                <a:cubicBezTo>
                  <a:pt x="2372068" y="10013"/>
                  <a:pt x="2441575" y="32069"/>
                  <a:pt x="2492914" y="76833"/>
                </a:cubicBezTo>
                <a:cubicBezTo>
                  <a:pt x="2544253" y="121598"/>
                  <a:pt x="2570501" y="192998"/>
                  <a:pt x="2571655" y="291035"/>
                </a:cubicBezTo>
                <a:cubicBezTo>
                  <a:pt x="2571265" y="356713"/>
                  <a:pt x="2559352" y="410712"/>
                  <a:pt x="2535915" y="453033"/>
                </a:cubicBezTo>
                <a:cubicBezTo>
                  <a:pt x="2512478" y="495353"/>
                  <a:pt x="2479851" y="526707"/>
                  <a:pt x="2438035" y="547096"/>
                </a:cubicBezTo>
                <a:cubicBezTo>
                  <a:pt x="2396218" y="567484"/>
                  <a:pt x="2347546" y="577619"/>
                  <a:pt x="2292019" y="577501"/>
                </a:cubicBezTo>
                <a:lnTo>
                  <a:pt x="2121408" y="577501"/>
                </a:lnTo>
                <a:close/>
                <a:moveTo>
                  <a:pt x="1645158" y="10668"/>
                </a:moveTo>
                <a:lnTo>
                  <a:pt x="2004727" y="10668"/>
                </a:lnTo>
                <a:lnTo>
                  <a:pt x="2004727" y="123349"/>
                </a:lnTo>
                <a:lnTo>
                  <a:pt x="1781461" y="123349"/>
                </a:lnTo>
                <a:lnTo>
                  <a:pt x="1781461" y="228600"/>
                </a:lnTo>
                <a:lnTo>
                  <a:pt x="1971199" y="228600"/>
                </a:lnTo>
                <a:lnTo>
                  <a:pt x="1971199" y="342805"/>
                </a:lnTo>
                <a:lnTo>
                  <a:pt x="1781461" y="342805"/>
                </a:lnTo>
                <a:lnTo>
                  <a:pt x="1781461" y="463296"/>
                </a:lnTo>
                <a:lnTo>
                  <a:pt x="2013109" y="463296"/>
                </a:lnTo>
                <a:lnTo>
                  <a:pt x="2013109" y="577501"/>
                </a:lnTo>
                <a:lnTo>
                  <a:pt x="1645158" y="577501"/>
                </a:lnTo>
                <a:close/>
                <a:moveTo>
                  <a:pt x="1187958" y="10668"/>
                </a:moveTo>
                <a:lnTo>
                  <a:pt x="1324261" y="10668"/>
                </a:lnTo>
                <a:lnTo>
                  <a:pt x="1324261" y="463296"/>
                </a:lnTo>
                <a:lnTo>
                  <a:pt x="1544479" y="463296"/>
                </a:lnTo>
                <a:lnTo>
                  <a:pt x="1544479" y="577501"/>
                </a:lnTo>
                <a:lnTo>
                  <a:pt x="1187958" y="577501"/>
                </a:lnTo>
                <a:close/>
                <a:moveTo>
                  <a:pt x="821770" y="0"/>
                </a:moveTo>
                <a:cubicBezTo>
                  <a:pt x="900280" y="551"/>
                  <a:pt x="962918" y="25906"/>
                  <a:pt x="1009683" y="76066"/>
                </a:cubicBezTo>
                <a:cubicBezTo>
                  <a:pt x="1056448" y="126226"/>
                  <a:pt x="1080408" y="197882"/>
                  <a:pt x="1081564" y="291034"/>
                </a:cubicBezTo>
                <a:cubicBezTo>
                  <a:pt x="1080408" y="384778"/>
                  <a:pt x="1056448" y="457547"/>
                  <a:pt x="1009683" y="509341"/>
                </a:cubicBezTo>
                <a:cubicBezTo>
                  <a:pt x="962918" y="561135"/>
                  <a:pt x="900280" y="587411"/>
                  <a:pt x="821770" y="588169"/>
                </a:cubicBezTo>
                <a:cubicBezTo>
                  <a:pt x="743259" y="587411"/>
                  <a:pt x="680621" y="561135"/>
                  <a:pt x="633856" y="509341"/>
                </a:cubicBezTo>
                <a:cubicBezTo>
                  <a:pt x="587091" y="457547"/>
                  <a:pt x="563130" y="384778"/>
                  <a:pt x="561975" y="291034"/>
                </a:cubicBezTo>
                <a:cubicBezTo>
                  <a:pt x="563130" y="197548"/>
                  <a:pt x="587091" y="125797"/>
                  <a:pt x="633856" y="75780"/>
                </a:cubicBezTo>
                <a:cubicBezTo>
                  <a:pt x="680621" y="25764"/>
                  <a:pt x="743259" y="503"/>
                  <a:pt x="821770" y="0"/>
                </a:cubicBezTo>
                <a:close/>
                <a:moveTo>
                  <a:pt x="278860" y="0"/>
                </a:moveTo>
                <a:cubicBezTo>
                  <a:pt x="320335" y="650"/>
                  <a:pt x="356082" y="8105"/>
                  <a:pt x="386103" y="22365"/>
                </a:cubicBezTo>
                <a:cubicBezTo>
                  <a:pt x="416124" y="36626"/>
                  <a:pt x="440809" y="53788"/>
                  <a:pt x="460160" y="73854"/>
                </a:cubicBezTo>
                <a:lnTo>
                  <a:pt x="387827" y="160717"/>
                </a:lnTo>
                <a:cubicBezTo>
                  <a:pt x="374440" y="147865"/>
                  <a:pt x="359523" y="137348"/>
                  <a:pt x="343077" y="129167"/>
                </a:cubicBezTo>
                <a:cubicBezTo>
                  <a:pt x="326631" y="120986"/>
                  <a:pt x="306750" y="116761"/>
                  <a:pt x="283435" y="116491"/>
                </a:cubicBezTo>
                <a:cubicBezTo>
                  <a:pt x="240743" y="116921"/>
                  <a:pt x="206247" y="132455"/>
                  <a:pt x="179946" y="163092"/>
                </a:cubicBezTo>
                <a:cubicBezTo>
                  <a:pt x="153645" y="193730"/>
                  <a:pt x="140113" y="236891"/>
                  <a:pt x="139351" y="292574"/>
                </a:cubicBezTo>
                <a:cubicBezTo>
                  <a:pt x="139255" y="349334"/>
                  <a:pt x="152025" y="393151"/>
                  <a:pt x="177659" y="424026"/>
                </a:cubicBezTo>
                <a:cubicBezTo>
                  <a:pt x="203293" y="454902"/>
                  <a:pt x="242363" y="470532"/>
                  <a:pt x="294870" y="470916"/>
                </a:cubicBezTo>
                <a:cubicBezTo>
                  <a:pt x="305368" y="470884"/>
                  <a:pt x="315437" y="469613"/>
                  <a:pt x="325078" y="467102"/>
                </a:cubicBezTo>
                <a:cubicBezTo>
                  <a:pt x="334718" y="464592"/>
                  <a:pt x="342691" y="461033"/>
                  <a:pt x="348996" y="456425"/>
                </a:cubicBezTo>
                <a:lnTo>
                  <a:pt x="348996" y="364903"/>
                </a:lnTo>
                <a:lnTo>
                  <a:pt x="259040" y="364903"/>
                </a:lnTo>
                <a:lnTo>
                  <a:pt x="259040" y="253746"/>
                </a:lnTo>
                <a:lnTo>
                  <a:pt x="470059" y="253746"/>
                </a:lnTo>
                <a:lnTo>
                  <a:pt x="470059" y="518883"/>
                </a:lnTo>
                <a:cubicBezTo>
                  <a:pt x="449820" y="538425"/>
                  <a:pt x="423294" y="554731"/>
                  <a:pt x="390482" y="567802"/>
                </a:cubicBezTo>
                <a:cubicBezTo>
                  <a:pt x="357669" y="580872"/>
                  <a:pt x="321225" y="587661"/>
                  <a:pt x="281148" y="588169"/>
                </a:cubicBezTo>
                <a:cubicBezTo>
                  <a:pt x="228003" y="588132"/>
                  <a:pt x="180330" y="577207"/>
                  <a:pt x="138129" y="555394"/>
                </a:cubicBezTo>
                <a:cubicBezTo>
                  <a:pt x="95929" y="533581"/>
                  <a:pt x="62495" y="501099"/>
                  <a:pt x="37826" y="457947"/>
                </a:cubicBezTo>
                <a:cubicBezTo>
                  <a:pt x="13158" y="414796"/>
                  <a:pt x="549" y="361195"/>
                  <a:pt x="0" y="297142"/>
                </a:cubicBezTo>
                <a:cubicBezTo>
                  <a:pt x="633" y="233966"/>
                  <a:pt x="13496" y="180283"/>
                  <a:pt x="38588" y="136093"/>
                </a:cubicBezTo>
                <a:cubicBezTo>
                  <a:pt x="63679" y="91904"/>
                  <a:pt x="97198" y="58217"/>
                  <a:pt x="139144" y="35031"/>
                </a:cubicBezTo>
                <a:cubicBezTo>
                  <a:pt x="181090" y="11845"/>
                  <a:pt x="227662" y="168"/>
                  <a:pt x="27886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007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162004" y="2572290"/>
            <a:ext cx="2989113" cy="480593"/>
          </a:xfrm>
          <a:custGeom>
            <a:avLst/>
            <a:gdLst/>
            <a:ahLst/>
            <a:cxnLst/>
            <a:rect l="l" t="t" r="r" b="b"/>
            <a:pathLst>
              <a:path w="2989113" h="480593">
                <a:moveTo>
                  <a:pt x="2719023" y="293272"/>
                </a:moveTo>
                <a:lnTo>
                  <a:pt x="2719023" y="330692"/>
                </a:lnTo>
                <a:lnTo>
                  <a:pt x="2803391" y="330692"/>
                </a:lnTo>
                <a:lnTo>
                  <a:pt x="2803391" y="293272"/>
                </a:lnTo>
                <a:close/>
                <a:moveTo>
                  <a:pt x="2024443" y="242316"/>
                </a:moveTo>
                <a:lnTo>
                  <a:pt x="2024443" y="321068"/>
                </a:lnTo>
                <a:lnTo>
                  <a:pt x="2070887" y="321068"/>
                </a:lnTo>
                <a:lnTo>
                  <a:pt x="2070887" y="242316"/>
                </a:lnTo>
                <a:close/>
                <a:moveTo>
                  <a:pt x="2719023" y="198364"/>
                </a:moveTo>
                <a:lnTo>
                  <a:pt x="2719023" y="235280"/>
                </a:lnTo>
                <a:lnTo>
                  <a:pt x="2803391" y="235280"/>
                </a:lnTo>
                <a:lnTo>
                  <a:pt x="2803391" y="198364"/>
                </a:lnTo>
                <a:close/>
                <a:moveTo>
                  <a:pt x="2214762" y="190319"/>
                </a:moveTo>
                <a:cubicBezTo>
                  <a:pt x="2226983" y="207346"/>
                  <a:pt x="2240151" y="225667"/>
                  <a:pt x="2254265" y="245282"/>
                </a:cubicBezTo>
                <a:cubicBezTo>
                  <a:pt x="2268379" y="264896"/>
                  <a:pt x="2279780" y="282081"/>
                  <a:pt x="2288467" y="296837"/>
                </a:cubicBezTo>
                <a:lnTo>
                  <a:pt x="2223344" y="334699"/>
                </a:lnTo>
                <a:cubicBezTo>
                  <a:pt x="2215698" y="319649"/>
                  <a:pt x="2205244" y="301790"/>
                  <a:pt x="2191982" y="281124"/>
                </a:cubicBezTo>
                <a:cubicBezTo>
                  <a:pt x="2178720" y="260458"/>
                  <a:pt x="2166120" y="240959"/>
                  <a:pt x="2154183" y="222628"/>
                </a:cubicBezTo>
                <a:close/>
                <a:moveTo>
                  <a:pt x="140846" y="159524"/>
                </a:moveTo>
                <a:cubicBezTo>
                  <a:pt x="138795" y="203297"/>
                  <a:pt x="134820" y="244987"/>
                  <a:pt x="128920" y="284595"/>
                </a:cubicBezTo>
                <a:cubicBezTo>
                  <a:pt x="123020" y="324203"/>
                  <a:pt x="113870" y="361097"/>
                  <a:pt x="101470" y="395278"/>
                </a:cubicBezTo>
                <a:cubicBezTo>
                  <a:pt x="109084" y="396024"/>
                  <a:pt x="116068" y="396550"/>
                  <a:pt x="122420" y="396855"/>
                </a:cubicBezTo>
                <a:cubicBezTo>
                  <a:pt x="128772" y="397160"/>
                  <a:pt x="134241" y="397308"/>
                  <a:pt x="138827" y="397297"/>
                </a:cubicBezTo>
                <a:cubicBezTo>
                  <a:pt x="142287" y="397350"/>
                  <a:pt x="145337" y="396613"/>
                  <a:pt x="147977" y="395088"/>
                </a:cubicBezTo>
                <a:cubicBezTo>
                  <a:pt x="150617" y="393563"/>
                  <a:pt x="153288" y="390934"/>
                  <a:pt x="155991" y="387201"/>
                </a:cubicBezTo>
                <a:cubicBezTo>
                  <a:pt x="159500" y="382800"/>
                  <a:pt x="162579" y="372473"/>
                  <a:pt x="165227" y="356219"/>
                </a:cubicBezTo>
                <a:cubicBezTo>
                  <a:pt x="167876" y="339965"/>
                  <a:pt x="170244" y="315914"/>
                  <a:pt x="172332" y="284067"/>
                </a:cubicBezTo>
                <a:cubicBezTo>
                  <a:pt x="174420" y="252219"/>
                  <a:pt x="176377" y="210705"/>
                  <a:pt x="178203" y="159524"/>
                </a:cubicBezTo>
                <a:close/>
                <a:moveTo>
                  <a:pt x="2653963" y="140373"/>
                </a:moveTo>
                <a:lnTo>
                  <a:pt x="2871480" y="140373"/>
                </a:lnTo>
                <a:lnTo>
                  <a:pt x="2871480" y="388683"/>
                </a:lnTo>
                <a:lnTo>
                  <a:pt x="2653963" y="388683"/>
                </a:lnTo>
                <a:close/>
                <a:moveTo>
                  <a:pt x="2538358" y="126219"/>
                </a:moveTo>
                <a:lnTo>
                  <a:pt x="2614524" y="126219"/>
                </a:lnTo>
                <a:lnTo>
                  <a:pt x="2614524" y="478574"/>
                </a:lnTo>
                <a:lnTo>
                  <a:pt x="2538358" y="478574"/>
                </a:lnTo>
                <a:close/>
                <a:moveTo>
                  <a:pt x="341262" y="125701"/>
                </a:moveTo>
                <a:lnTo>
                  <a:pt x="341262" y="362969"/>
                </a:lnTo>
                <a:lnTo>
                  <a:pt x="391744" y="362969"/>
                </a:lnTo>
                <a:lnTo>
                  <a:pt x="391744" y="125701"/>
                </a:lnTo>
                <a:close/>
                <a:moveTo>
                  <a:pt x="2024443" y="102984"/>
                </a:moveTo>
                <a:lnTo>
                  <a:pt x="2024443" y="178708"/>
                </a:lnTo>
                <a:lnTo>
                  <a:pt x="2070887" y="178708"/>
                </a:lnTo>
                <a:lnTo>
                  <a:pt x="2070887" y="102984"/>
                </a:lnTo>
                <a:close/>
                <a:moveTo>
                  <a:pt x="268062" y="55026"/>
                </a:moveTo>
                <a:lnTo>
                  <a:pt x="468478" y="55026"/>
                </a:lnTo>
                <a:lnTo>
                  <a:pt x="468478" y="463934"/>
                </a:lnTo>
                <a:lnTo>
                  <a:pt x="391744" y="463934"/>
                </a:lnTo>
                <a:lnTo>
                  <a:pt x="391744" y="433644"/>
                </a:lnTo>
                <a:lnTo>
                  <a:pt x="341262" y="433644"/>
                </a:lnTo>
                <a:lnTo>
                  <a:pt x="341262" y="467973"/>
                </a:lnTo>
                <a:lnTo>
                  <a:pt x="268062" y="467973"/>
                </a:lnTo>
                <a:close/>
                <a:moveTo>
                  <a:pt x="1955787" y="37862"/>
                </a:moveTo>
                <a:lnTo>
                  <a:pt x="2139039" y="37862"/>
                </a:lnTo>
                <a:lnTo>
                  <a:pt x="2139039" y="386191"/>
                </a:lnTo>
                <a:lnTo>
                  <a:pt x="2061663" y="386191"/>
                </a:lnTo>
                <a:lnTo>
                  <a:pt x="1965746" y="247111"/>
                </a:lnTo>
                <a:lnTo>
                  <a:pt x="1955787" y="235620"/>
                </a:lnTo>
                <a:close/>
                <a:moveTo>
                  <a:pt x="895512" y="28775"/>
                </a:moveTo>
                <a:lnTo>
                  <a:pt x="1059567" y="28775"/>
                </a:lnTo>
                <a:lnTo>
                  <a:pt x="1059567" y="94907"/>
                </a:lnTo>
                <a:lnTo>
                  <a:pt x="1012114" y="94907"/>
                </a:lnTo>
                <a:lnTo>
                  <a:pt x="1012114" y="205464"/>
                </a:lnTo>
                <a:lnTo>
                  <a:pt x="1055024" y="205464"/>
                </a:lnTo>
                <a:lnTo>
                  <a:pt x="1055024" y="270586"/>
                </a:lnTo>
                <a:lnTo>
                  <a:pt x="1012114" y="270586"/>
                </a:lnTo>
                <a:lnTo>
                  <a:pt x="1012114" y="396792"/>
                </a:lnTo>
                <a:lnTo>
                  <a:pt x="1066130" y="396792"/>
                </a:lnTo>
                <a:lnTo>
                  <a:pt x="1066130" y="464439"/>
                </a:lnTo>
                <a:lnTo>
                  <a:pt x="872793" y="464439"/>
                </a:lnTo>
                <a:lnTo>
                  <a:pt x="872793" y="396792"/>
                </a:lnTo>
                <a:lnTo>
                  <a:pt x="942511" y="396792"/>
                </a:lnTo>
                <a:lnTo>
                  <a:pt x="942511" y="270586"/>
                </a:lnTo>
                <a:lnTo>
                  <a:pt x="900060" y="270586"/>
                </a:lnTo>
                <a:lnTo>
                  <a:pt x="900060" y="205464"/>
                </a:lnTo>
                <a:lnTo>
                  <a:pt x="942511" y="205464"/>
                </a:lnTo>
                <a:lnTo>
                  <a:pt x="942511" y="94907"/>
                </a:lnTo>
                <a:lnTo>
                  <a:pt x="895512" y="94907"/>
                </a:lnTo>
                <a:close/>
                <a:moveTo>
                  <a:pt x="591658" y="28775"/>
                </a:moveTo>
                <a:lnTo>
                  <a:pt x="751155" y="28775"/>
                </a:lnTo>
                <a:lnTo>
                  <a:pt x="751155" y="94907"/>
                </a:lnTo>
                <a:lnTo>
                  <a:pt x="703161" y="94907"/>
                </a:lnTo>
                <a:lnTo>
                  <a:pt x="703161" y="193853"/>
                </a:lnTo>
                <a:lnTo>
                  <a:pt x="740550" y="193853"/>
                </a:lnTo>
                <a:lnTo>
                  <a:pt x="740568" y="236258"/>
                </a:lnTo>
                <a:cubicBezTo>
                  <a:pt x="744496" y="217737"/>
                  <a:pt x="747129" y="197229"/>
                  <a:pt x="748466" y="174732"/>
                </a:cubicBezTo>
                <a:cubicBezTo>
                  <a:pt x="749804" y="152236"/>
                  <a:pt x="750541" y="128320"/>
                  <a:pt x="750678" y="102984"/>
                </a:cubicBezTo>
                <a:lnTo>
                  <a:pt x="806145" y="109547"/>
                </a:lnTo>
                <a:cubicBezTo>
                  <a:pt x="806177" y="148166"/>
                  <a:pt x="804475" y="185144"/>
                  <a:pt x="801040" y="220482"/>
                </a:cubicBezTo>
                <a:cubicBezTo>
                  <a:pt x="797605" y="255820"/>
                  <a:pt x="789222" y="286488"/>
                  <a:pt x="775890" y="312486"/>
                </a:cubicBezTo>
                <a:lnTo>
                  <a:pt x="726912" y="276139"/>
                </a:lnTo>
                <a:cubicBezTo>
                  <a:pt x="728186" y="273373"/>
                  <a:pt x="729428" y="270575"/>
                  <a:pt x="730639" y="267746"/>
                </a:cubicBezTo>
                <a:cubicBezTo>
                  <a:pt x="731850" y="264917"/>
                  <a:pt x="732966" y="261993"/>
                  <a:pt x="733987" y="258975"/>
                </a:cubicBezTo>
                <a:lnTo>
                  <a:pt x="703161" y="258975"/>
                </a:lnTo>
                <a:lnTo>
                  <a:pt x="703161" y="351358"/>
                </a:lnTo>
                <a:lnTo>
                  <a:pt x="744579" y="342776"/>
                </a:lnTo>
                <a:lnTo>
                  <a:pt x="751660" y="406889"/>
                </a:lnTo>
                <a:cubicBezTo>
                  <a:pt x="724303" y="413273"/>
                  <a:pt x="696833" y="419562"/>
                  <a:pt x="669249" y="425757"/>
                </a:cubicBezTo>
                <a:cubicBezTo>
                  <a:pt x="641665" y="431951"/>
                  <a:pt x="615969" y="437609"/>
                  <a:pt x="592163" y="442731"/>
                </a:cubicBezTo>
                <a:lnTo>
                  <a:pt x="580047" y="375085"/>
                </a:lnTo>
                <a:cubicBezTo>
                  <a:pt x="588177" y="373812"/>
                  <a:pt x="597032" y="372319"/>
                  <a:pt x="606613" y="370604"/>
                </a:cubicBezTo>
                <a:cubicBezTo>
                  <a:pt x="616194" y="368890"/>
                  <a:pt x="626186" y="367018"/>
                  <a:pt x="636587" y="364988"/>
                </a:cubicBezTo>
                <a:lnTo>
                  <a:pt x="636587" y="258975"/>
                </a:lnTo>
                <a:lnTo>
                  <a:pt x="594687" y="258975"/>
                </a:lnTo>
                <a:lnTo>
                  <a:pt x="594687" y="193853"/>
                </a:lnTo>
                <a:lnTo>
                  <a:pt x="636587" y="193853"/>
                </a:lnTo>
                <a:lnTo>
                  <a:pt x="636587" y="94907"/>
                </a:lnTo>
                <a:lnTo>
                  <a:pt x="591658" y="94907"/>
                </a:lnTo>
                <a:close/>
                <a:moveTo>
                  <a:pt x="2675649" y="23253"/>
                </a:moveTo>
                <a:lnTo>
                  <a:pt x="2989104" y="23253"/>
                </a:lnTo>
                <a:lnTo>
                  <a:pt x="2989104" y="403344"/>
                </a:lnTo>
                <a:cubicBezTo>
                  <a:pt x="2989261" y="419262"/>
                  <a:pt x="2987559" y="431864"/>
                  <a:pt x="2983997" y="441152"/>
                </a:cubicBezTo>
                <a:cubicBezTo>
                  <a:pt x="2980434" y="450440"/>
                  <a:pt x="2974066" y="457866"/>
                  <a:pt x="2964892" y="463429"/>
                </a:cubicBezTo>
                <a:cubicBezTo>
                  <a:pt x="2955331" y="468793"/>
                  <a:pt x="2944189" y="472200"/>
                  <a:pt x="2931468" y="473652"/>
                </a:cubicBezTo>
                <a:cubicBezTo>
                  <a:pt x="2918746" y="475103"/>
                  <a:pt x="2904312" y="475734"/>
                  <a:pt x="2888165" y="475545"/>
                </a:cubicBezTo>
                <a:cubicBezTo>
                  <a:pt x="2886753" y="465753"/>
                  <a:pt x="2884141" y="454794"/>
                  <a:pt x="2880329" y="442668"/>
                </a:cubicBezTo>
                <a:cubicBezTo>
                  <a:pt x="2876516" y="430542"/>
                  <a:pt x="2872390" y="419961"/>
                  <a:pt x="2867949" y="410927"/>
                </a:cubicBezTo>
                <a:cubicBezTo>
                  <a:pt x="2874865" y="411390"/>
                  <a:pt x="2881878" y="411600"/>
                  <a:pt x="2888987" y="411558"/>
                </a:cubicBezTo>
                <a:cubicBezTo>
                  <a:pt x="2896096" y="411516"/>
                  <a:pt x="2901215" y="411474"/>
                  <a:pt x="2904344" y="411432"/>
                </a:cubicBezTo>
                <a:cubicBezTo>
                  <a:pt x="2907556" y="411453"/>
                  <a:pt x="2909726" y="410779"/>
                  <a:pt x="2910854" y="409410"/>
                </a:cubicBezTo>
                <a:cubicBezTo>
                  <a:pt x="2911981" y="408041"/>
                  <a:pt x="2912507" y="405850"/>
                  <a:pt x="2912433" y="402838"/>
                </a:cubicBezTo>
                <a:lnTo>
                  <a:pt x="2912433" y="91342"/>
                </a:lnTo>
                <a:lnTo>
                  <a:pt x="2675649" y="91342"/>
                </a:lnTo>
                <a:close/>
                <a:moveTo>
                  <a:pt x="2299068" y="3534"/>
                </a:moveTo>
                <a:lnTo>
                  <a:pt x="2373782" y="3534"/>
                </a:lnTo>
                <a:lnTo>
                  <a:pt x="2373782" y="88849"/>
                </a:lnTo>
                <a:lnTo>
                  <a:pt x="2419721" y="88849"/>
                </a:lnTo>
                <a:lnTo>
                  <a:pt x="2419721" y="161544"/>
                </a:lnTo>
                <a:lnTo>
                  <a:pt x="2373782" y="161544"/>
                </a:lnTo>
                <a:lnTo>
                  <a:pt x="2373782" y="385686"/>
                </a:lnTo>
                <a:cubicBezTo>
                  <a:pt x="2373972" y="406089"/>
                  <a:pt x="2371574" y="421823"/>
                  <a:pt x="2366589" y="432887"/>
                </a:cubicBezTo>
                <a:cubicBezTo>
                  <a:pt x="2361603" y="443951"/>
                  <a:pt x="2352895" y="452113"/>
                  <a:pt x="2340464" y="457371"/>
                </a:cubicBezTo>
                <a:cubicBezTo>
                  <a:pt x="2327864" y="463029"/>
                  <a:pt x="2312173" y="466732"/>
                  <a:pt x="2293389" y="468477"/>
                </a:cubicBezTo>
                <a:cubicBezTo>
                  <a:pt x="2274605" y="470223"/>
                  <a:pt x="2252603" y="470896"/>
                  <a:pt x="2227383" y="470497"/>
                </a:cubicBezTo>
                <a:cubicBezTo>
                  <a:pt x="2225669" y="459632"/>
                  <a:pt x="2222408" y="447285"/>
                  <a:pt x="2217602" y="433455"/>
                </a:cubicBezTo>
                <a:cubicBezTo>
                  <a:pt x="2212796" y="419625"/>
                  <a:pt x="2207642" y="407404"/>
                  <a:pt x="2202142" y="396792"/>
                </a:cubicBezTo>
                <a:cubicBezTo>
                  <a:pt x="2219211" y="397518"/>
                  <a:pt x="2235555" y="397960"/>
                  <a:pt x="2251173" y="398117"/>
                </a:cubicBezTo>
                <a:cubicBezTo>
                  <a:pt x="2266791" y="398275"/>
                  <a:pt x="2277708" y="398338"/>
                  <a:pt x="2283923" y="398307"/>
                </a:cubicBezTo>
                <a:cubicBezTo>
                  <a:pt x="2289413" y="398370"/>
                  <a:pt x="2293326" y="397360"/>
                  <a:pt x="2295661" y="395278"/>
                </a:cubicBezTo>
                <a:cubicBezTo>
                  <a:pt x="2297995" y="393195"/>
                  <a:pt x="2299131" y="389662"/>
                  <a:pt x="2299068" y="384676"/>
                </a:cubicBezTo>
                <a:lnTo>
                  <a:pt x="2299068" y="161544"/>
                </a:lnTo>
                <a:lnTo>
                  <a:pt x="2155698" y="161544"/>
                </a:lnTo>
                <a:lnTo>
                  <a:pt x="2155698" y="88849"/>
                </a:lnTo>
                <a:lnTo>
                  <a:pt x="2299068" y="88849"/>
                </a:lnTo>
                <a:close/>
                <a:moveTo>
                  <a:pt x="2603427" y="1546"/>
                </a:moveTo>
                <a:cubicBezTo>
                  <a:pt x="2615476" y="13282"/>
                  <a:pt x="2627370" y="26275"/>
                  <a:pt x="2639109" y="40525"/>
                </a:cubicBezTo>
                <a:cubicBezTo>
                  <a:pt x="2650848" y="54775"/>
                  <a:pt x="2659834" y="68016"/>
                  <a:pt x="2666067" y="80246"/>
                </a:cubicBezTo>
                <a:lnTo>
                  <a:pt x="2603931" y="119648"/>
                </a:lnTo>
                <a:cubicBezTo>
                  <a:pt x="2598499" y="107824"/>
                  <a:pt x="2590323" y="94337"/>
                  <a:pt x="2579404" y="79187"/>
                </a:cubicBezTo>
                <a:cubicBezTo>
                  <a:pt x="2568486" y="64036"/>
                  <a:pt x="2557158" y="49931"/>
                  <a:pt x="2545420" y="36871"/>
                </a:cubicBezTo>
                <a:close/>
                <a:moveTo>
                  <a:pt x="69666" y="1009"/>
                </a:moveTo>
                <a:lnTo>
                  <a:pt x="143875" y="1009"/>
                </a:lnTo>
                <a:cubicBezTo>
                  <a:pt x="143865" y="15670"/>
                  <a:pt x="143759" y="30268"/>
                  <a:pt x="143560" y="44803"/>
                </a:cubicBezTo>
                <a:cubicBezTo>
                  <a:pt x="143360" y="59338"/>
                  <a:pt x="143128" y="73683"/>
                  <a:pt x="142865" y="87839"/>
                </a:cubicBezTo>
                <a:lnTo>
                  <a:pt x="253422" y="87839"/>
                </a:lnTo>
                <a:cubicBezTo>
                  <a:pt x="253412" y="88639"/>
                  <a:pt x="253306" y="92972"/>
                  <a:pt x="253107" y="100839"/>
                </a:cubicBezTo>
                <a:cubicBezTo>
                  <a:pt x="252907" y="108705"/>
                  <a:pt x="252675" y="115310"/>
                  <a:pt x="252412" y="120653"/>
                </a:cubicBezTo>
                <a:cubicBezTo>
                  <a:pt x="250128" y="190375"/>
                  <a:pt x="247685" y="247084"/>
                  <a:pt x="245083" y="290779"/>
                </a:cubicBezTo>
                <a:cubicBezTo>
                  <a:pt x="242481" y="334474"/>
                  <a:pt x="239290" y="367849"/>
                  <a:pt x="235510" y="390903"/>
                </a:cubicBezTo>
                <a:cubicBezTo>
                  <a:pt x="231730" y="413956"/>
                  <a:pt x="226931" y="429381"/>
                  <a:pt x="221113" y="437178"/>
                </a:cubicBezTo>
                <a:cubicBezTo>
                  <a:pt x="214698" y="446801"/>
                  <a:pt x="208219" y="453806"/>
                  <a:pt x="201678" y="458192"/>
                </a:cubicBezTo>
                <a:cubicBezTo>
                  <a:pt x="195136" y="462577"/>
                  <a:pt x="187648" y="465669"/>
                  <a:pt x="179213" y="467468"/>
                </a:cubicBezTo>
                <a:cubicBezTo>
                  <a:pt x="171577" y="469193"/>
                  <a:pt x="162743" y="470286"/>
                  <a:pt x="152710" y="470749"/>
                </a:cubicBezTo>
                <a:cubicBezTo>
                  <a:pt x="142676" y="471212"/>
                  <a:pt x="131822" y="471296"/>
                  <a:pt x="120148" y="471001"/>
                </a:cubicBezTo>
                <a:cubicBezTo>
                  <a:pt x="119580" y="460221"/>
                  <a:pt x="117561" y="448085"/>
                  <a:pt x="114090" y="434591"/>
                </a:cubicBezTo>
                <a:cubicBezTo>
                  <a:pt x="110620" y="421097"/>
                  <a:pt x="106076" y="408834"/>
                  <a:pt x="100460" y="397802"/>
                </a:cubicBezTo>
                <a:cubicBezTo>
                  <a:pt x="94686" y="412957"/>
                  <a:pt x="88187" y="427450"/>
                  <a:pt x="80961" y="441280"/>
                </a:cubicBezTo>
                <a:cubicBezTo>
                  <a:pt x="73736" y="455110"/>
                  <a:pt x="65596" y="468214"/>
                  <a:pt x="56540" y="480593"/>
                </a:cubicBezTo>
                <a:cubicBezTo>
                  <a:pt x="49894" y="470896"/>
                  <a:pt x="41354" y="461010"/>
                  <a:pt x="30920" y="450935"/>
                </a:cubicBezTo>
                <a:cubicBezTo>
                  <a:pt x="20487" y="440859"/>
                  <a:pt x="10181" y="432740"/>
                  <a:pt x="0" y="426577"/>
                </a:cubicBezTo>
                <a:cubicBezTo>
                  <a:pt x="24705" y="392575"/>
                  <a:pt x="41932" y="353051"/>
                  <a:pt x="51681" y="308006"/>
                </a:cubicBezTo>
                <a:cubicBezTo>
                  <a:pt x="61431" y="262961"/>
                  <a:pt x="66921" y="213467"/>
                  <a:pt x="68151" y="159524"/>
                </a:cubicBezTo>
                <a:lnTo>
                  <a:pt x="14640" y="159524"/>
                </a:lnTo>
                <a:lnTo>
                  <a:pt x="14640" y="87839"/>
                </a:lnTo>
                <a:lnTo>
                  <a:pt x="69666" y="87839"/>
                </a:lnTo>
                <a:cubicBezTo>
                  <a:pt x="69666" y="59653"/>
                  <a:pt x="69666" y="30710"/>
                  <a:pt x="69666" y="1009"/>
                </a:cubicBezTo>
                <a:close/>
                <a:moveTo>
                  <a:pt x="819839" y="0"/>
                </a:moveTo>
                <a:lnTo>
                  <a:pt x="883888" y="0"/>
                </a:lnTo>
                <a:lnTo>
                  <a:pt x="883888" y="222123"/>
                </a:lnTo>
                <a:cubicBezTo>
                  <a:pt x="884334" y="257111"/>
                  <a:pt x="882098" y="290511"/>
                  <a:pt x="877180" y="322321"/>
                </a:cubicBezTo>
                <a:cubicBezTo>
                  <a:pt x="872263" y="354131"/>
                  <a:pt x="861990" y="383417"/>
                  <a:pt x="846363" y="410179"/>
                </a:cubicBezTo>
                <a:cubicBezTo>
                  <a:pt x="830736" y="436941"/>
                  <a:pt x="807080" y="460244"/>
                  <a:pt x="775396" y="480088"/>
                </a:cubicBezTo>
                <a:cubicBezTo>
                  <a:pt x="770430" y="471748"/>
                  <a:pt x="763570" y="462430"/>
                  <a:pt x="754817" y="452134"/>
                </a:cubicBezTo>
                <a:cubicBezTo>
                  <a:pt x="746063" y="441837"/>
                  <a:pt x="737941" y="433655"/>
                  <a:pt x="730449" y="427587"/>
                </a:cubicBezTo>
                <a:cubicBezTo>
                  <a:pt x="756514" y="411657"/>
                  <a:pt x="775986" y="393034"/>
                  <a:pt x="788864" y="371719"/>
                </a:cubicBezTo>
                <a:cubicBezTo>
                  <a:pt x="801742" y="350404"/>
                  <a:pt x="810215" y="327070"/>
                  <a:pt x="814283" y="301717"/>
                </a:cubicBezTo>
                <a:cubicBezTo>
                  <a:pt x="818352" y="276363"/>
                  <a:pt x="820203" y="249664"/>
                  <a:pt x="819839" y="221618"/>
                </a:cubicBezTo>
                <a:close/>
              </a:path>
            </a:pathLst>
          </a:custGeom>
          <a:solidFill>
            <a:srgbClr val="2D313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4000" spc="6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 useBgFill="1">
        <p:nvSpPr>
          <p:cNvPr id="4" name="矩形 3"/>
          <p:cNvSpPr/>
          <p:nvPr/>
        </p:nvSpPr>
        <p:spPr>
          <a:xfrm>
            <a:off x="3976914" y="1204685"/>
            <a:ext cx="246743" cy="25109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0" y="1408670"/>
            <a:ext cx="12192000" cy="683264"/>
          </a:xfrm>
          <a:prstGeom prst="rect">
            <a:avLst/>
          </a:prstGeom>
          <a:solidFill>
            <a:schemeClr val="tx1">
              <a:alpha val="51000"/>
            </a:schemeClr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 spc="1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左边“加”：矩形框设置为幻灯片背景填充</a:t>
            </a:r>
            <a:endParaRPr lang="en-US" altLang="zh-CN" sz="1600" spc="1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1600" spc="1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右边“时”：文本和任意多边形剪除操作</a:t>
            </a:r>
            <a:endParaRPr lang="zh-CN" altLang="en-US" sz="1600" spc="1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048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7696" y="489703"/>
            <a:ext cx="2893496" cy="51449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5278639" y="2656894"/>
                </a:moveTo>
                <a:lnTo>
                  <a:pt x="5171197" y="2678230"/>
                </a:lnTo>
                <a:cubicBezTo>
                  <a:pt x="5173864" y="2685120"/>
                  <a:pt x="5176531" y="2692295"/>
                  <a:pt x="5179198" y="2699756"/>
                </a:cubicBezTo>
                <a:cubicBezTo>
                  <a:pt x="5181865" y="2707218"/>
                  <a:pt x="5184532" y="2714774"/>
                  <a:pt x="5187199" y="2722426"/>
                </a:cubicBezTo>
                <a:lnTo>
                  <a:pt x="4991365" y="2722426"/>
                </a:lnTo>
                <a:lnTo>
                  <a:pt x="4991365" y="2887004"/>
                </a:lnTo>
                <a:cubicBezTo>
                  <a:pt x="4991969" y="2924385"/>
                  <a:pt x="4989810" y="2964784"/>
                  <a:pt x="4984888" y="3008200"/>
                </a:cubicBezTo>
                <a:cubicBezTo>
                  <a:pt x="4979967" y="3051616"/>
                  <a:pt x="4968664" y="3092978"/>
                  <a:pt x="4950979" y="3132287"/>
                </a:cubicBezTo>
                <a:lnTo>
                  <a:pt x="4950979" y="2917450"/>
                </a:lnTo>
                <a:lnTo>
                  <a:pt x="4768861" y="2917450"/>
                </a:lnTo>
                <a:lnTo>
                  <a:pt x="4768861" y="3019558"/>
                </a:lnTo>
                <a:lnTo>
                  <a:pt x="4845061" y="3019558"/>
                </a:lnTo>
                <a:lnTo>
                  <a:pt x="4845061" y="3234475"/>
                </a:lnTo>
                <a:cubicBezTo>
                  <a:pt x="4830472" y="3242526"/>
                  <a:pt x="4815645" y="3251958"/>
                  <a:pt x="4800580" y="3262770"/>
                </a:cubicBezTo>
                <a:cubicBezTo>
                  <a:pt x="4785514" y="3273582"/>
                  <a:pt x="4770877" y="3285486"/>
                  <a:pt x="4756669" y="3298482"/>
                </a:cubicBezTo>
                <a:lnTo>
                  <a:pt x="4819153" y="3388319"/>
                </a:lnTo>
                <a:cubicBezTo>
                  <a:pt x="4835917" y="3366681"/>
                  <a:pt x="4853062" y="3346949"/>
                  <a:pt x="4870588" y="3329122"/>
                </a:cubicBezTo>
                <a:cubicBezTo>
                  <a:pt x="4888114" y="3311296"/>
                  <a:pt x="4903735" y="3301843"/>
                  <a:pt x="4917451" y="3300765"/>
                </a:cubicBezTo>
                <a:cubicBezTo>
                  <a:pt x="4927246" y="3301225"/>
                  <a:pt x="4938898" y="3305253"/>
                  <a:pt x="4952408" y="3312849"/>
                </a:cubicBezTo>
                <a:cubicBezTo>
                  <a:pt x="4965918" y="3320446"/>
                  <a:pt x="4981951" y="3328851"/>
                  <a:pt x="5000509" y="3338064"/>
                </a:cubicBezTo>
                <a:cubicBezTo>
                  <a:pt x="5029513" y="3351576"/>
                  <a:pt x="5061612" y="3361091"/>
                  <a:pt x="5096807" y="3366610"/>
                </a:cubicBezTo>
                <a:cubicBezTo>
                  <a:pt x="5132002" y="3372129"/>
                  <a:pt x="5172293" y="3374793"/>
                  <a:pt x="5217679" y="3374603"/>
                </a:cubicBezTo>
                <a:cubicBezTo>
                  <a:pt x="5243752" y="3374570"/>
                  <a:pt x="5272379" y="3374128"/>
                  <a:pt x="5303560" y="3373277"/>
                </a:cubicBezTo>
                <a:cubicBezTo>
                  <a:pt x="5334740" y="3372427"/>
                  <a:pt x="5364439" y="3371365"/>
                  <a:pt x="5392657" y="3370092"/>
                </a:cubicBezTo>
                <a:cubicBezTo>
                  <a:pt x="5420875" y="3368818"/>
                  <a:pt x="5443575" y="3367531"/>
                  <a:pt x="5460757" y="3366229"/>
                </a:cubicBezTo>
                <a:cubicBezTo>
                  <a:pt x="5461900" y="3351687"/>
                  <a:pt x="5465329" y="3334718"/>
                  <a:pt x="5471044" y="3315320"/>
                </a:cubicBezTo>
                <a:cubicBezTo>
                  <a:pt x="5476759" y="3295923"/>
                  <a:pt x="5482474" y="3279137"/>
                  <a:pt x="5488189" y="3264964"/>
                </a:cubicBezTo>
                <a:cubicBezTo>
                  <a:pt x="5462742" y="3268789"/>
                  <a:pt x="5434050" y="3272064"/>
                  <a:pt x="5402112" y="3274789"/>
                </a:cubicBezTo>
                <a:cubicBezTo>
                  <a:pt x="5370173" y="3277513"/>
                  <a:pt x="5338320" y="3279602"/>
                  <a:pt x="5306551" y="3281056"/>
                </a:cubicBezTo>
                <a:cubicBezTo>
                  <a:pt x="5274782" y="3282510"/>
                  <a:pt x="5246428" y="3283244"/>
                  <a:pt x="5221489" y="3283258"/>
                </a:cubicBezTo>
                <a:cubicBezTo>
                  <a:pt x="5180865" y="3283544"/>
                  <a:pt x="5143051" y="3281638"/>
                  <a:pt x="5108047" y="3277541"/>
                </a:cubicBezTo>
                <a:cubicBezTo>
                  <a:pt x="5073042" y="3273444"/>
                  <a:pt x="5042276" y="3265441"/>
                  <a:pt x="5015749" y="3253531"/>
                </a:cubicBezTo>
                <a:cubicBezTo>
                  <a:pt x="5001763" y="3247306"/>
                  <a:pt x="4989540" y="3241271"/>
                  <a:pt x="4979078" y="3235428"/>
                </a:cubicBezTo>
                <a:cubicBezTo>
                  <a:pt x="4968616" y="3229584"/>
                  <a:pt x="4959250" y="3224693"/>
                  <a:pt x="4950979" y="3220755"/>
                </a:cubicBezTo>
                <a:lnTo>
                  <a:pt x="4950979" y="3189437"/>
                </a:lnTo>
                <a:cubicBezTo>
                  <a:pt x="4962314" y="3196104"/>
                  <a:pt x="4973363" y="3203153"/>
                  <a:pt x="4984126" y="3210582"/>
                </a:cubicBezTo>
                <a:cubicBezTo>
                  <a:pt x="4994890" y="3218012"/>
                  <a:pt x="5003653" y="3224679"/>
                  <a:pt x="5010415" y="3230585"/>
                </a:cubicBezTo>
                <a:cubicBezTo>
                  <a:pt x="5036291" y="3193424"/>
                  <a:pt x="5055024" y="3150788"/>
                  <a:pt x="5066613" y="3102678"/>
                </a:cubicBezTo>
                <a:cubicBezTo>
                  <a:pt x="5078202" y="3054568"/>
                  <a:pt x="5085123" y="3006780"/>
                  <a:pt x="5087377" y="2959313"/>
                </a:cubicBezTo>
                <a:lnTo>
                  <a:pt x="5146813" y="2959313"/>
                </a:lnTo>
                <a:lnTo>
                  <a:pt x="5146813" y="3085043"/>
                </a:lnTo>
                <a:lnTo>
                  <a:pt x="5402845" y="3085043"/>
                </a:lnTo>
                <a:lnTo>
                  <a:pt x="5402845" y="2959313"/>
                </a:lnTo>
                <a:lnTo>
                  <a:pt x="5466853" y="2959313"/>
                </a:lnTo>
                <a:lnTo>
                  <a:pt x="5466853" y="2874826"/>
                </a:lnTo>
                <a:lnTo>
                  <a:pt x="5402845" y="2874826"/>
                </a:lnTo>
                <a:lnTo>
                  <a:pt x="5402845" y="2819880"/>
                </a:lnTo>
                <a:lnTo>
                  <a:pt x="5304547" y="2819880"/>
                </a:lnTo>
                <a:lnTo>
                  <a:pt x="5304547" y="2874826"/>
                </a:lnTo>
                <a:lnTo>
                  <a:pt x="5240539" y="2874826"/>
                </a:lnTo>
                <a:lnTo>
                  <a:pt x="5240539" y="2819880"/>
                </a:lnTo>
                <a:lnTo>
                  <a:pt x="5146813" y="2819880"/>
                </a:lnTo>
                <a:lnTo>
                  <a:pt x="5146813" y="2874826"/>
                </a:lnTo>
                <a:lnTo>
                  <a:pt x="5089663" y="2874826"/>
                </a:lnTo>
                <a:lnTo>
                  <a:pt x="5089663" y="2810723"/>
                </a:lnTo>
                <a:lnTo>
                  <a:pt x="5471425" y="2810723"/>
                </a:lnTo>
                <a:lnTo>
                  <a:pt x="5471425" y="2722426"/>
                </a:lnTo>
                <a:lnTo>
                  <a:pt x="5305309" y="2722426"/>
                </a:lnTo>
                <a:cubicBezTo>
                  <a:pt x="5301436" y="2711266"/>
                  <a:pt x="5297181" y="2700058"/>
                  <a:pt x="5292546" y="2688803"/>
                </a:cubicBezTo>
                <a:cubicBezTo>
                  <a:pt x="5287910" y="2677547"/>
                  <a:pt x="5283275" y="2666911"/>
                  <a:pt x="5278639" y="2656894"/>
                </a:cubicBezTo>
                <a:close/>
                <a:moveTo>
                  <a:pt x="6721867" y="2676658"/>
                </a:moveTo>
                <a:cubicBezTo>
                  <a:pt x="6721994" y="2727712"/>
                  <a:pt x="6721740" y="2776480"/>
                  <a:pt x="6721105" y="2822962"/>
                </a:cubicBezTo>
                <a:lnTo>
                  <a:pt x="6649477" y="2822962"/>
                </a:lnTo>
                <a:lnTo>
                  <a:pt x="6649477" y="2928880"/>
                </a:lnTo>
                <a:lnTo>
                  <a:pt x="6718819" y="2928880"/>
                </a:lnTo>
                <a:cubicBezTo>
                  <a:pt x="6716803" y="2982188"/>
                  <a:pt x="6711882" y="3031401"/>
                  <a:pt x="6704055" y="3076518"/>
                </a:cubicBezTo>
                <a:cubicBezTo>
                  <a:pt x="6696229" y="3121634"/>
                  <a:pt x="6683878" y="3162846"/>
                  <a:pt x="6667003" y="3200152"/>
                </a:cubicBezTo>
                <a:cubicBezTo>
                  <a:pt x="6659526" y="3174387"/>
                  <a:pt x="6650287" y="3146669"/>
                  <a:pt x="6639285" y="3116999"/>
                </a:cubicBezTo>
                <a:cubicBezTo>
                  <a:pt x="6628284" y="3087329"/>
                  <a:pt x="6616949" y="3059420"/>
                  <a:pt x="6605281" y="3033274"/>
                </a:cubicBezTo>
                <a:lnTo>
                  <a:pt x="6516889" y="3057658"/>
                </a:lnTo>
                <a:cubicBezTo>
                  <a:pt x="6521890" y="3070295"/>
                  <a:pt x="6526938" y="3083503"/>
                  <a:pt x="6532034" y="3097282"/>
                </a:cubicBezTo>
                <a:cubicBezTo>
                  <a:pt x="6537130" y="3111062"/>
                  <a:pt x="6541988" y="3125032"/>
                  <a:pt x="6546607" y="3139192"/>
                </a:cubicBezTo>
                <a:lnTo>
                  <a:pt x="6446023" y="3164338"/>
                </a:lnTo>
                <a:cubicBezTo>
                  <a:pt x="6457168" y="3137494"/>
                  <a:pt x="6467645" y="3109649"/>
                  <a:pt x="6477456" y="3080804"/>
                </a:cubicBezTo>
                <a:cubicBezTo>
                  <a:pt x="6487267" y="3051959"/>
                  <a:pt x="6495839" y="3023162"/>
                  <a:pt x="6503173" y="2994412"/>
                </a:cubicBezTo>
                <a:lnTo>
                  <a:pt x="6640333" y="2994412"/>
                </a:lnTo>
                <a:lnTo>
                  <a:pt x="6640333" y="2894590"/>
                </a:lnTo>
                <a:lnTo>
                  <a:pt x="6300481" y="2894590"/>
                </a:lnTo>
                <a:lnTo>
                  <a:pt x="6300481" y="2994412"/>
                </a:lnTo>
                <a:lnTo>
                  <a:pt x="6389635" y="2994412"/>
                </a:lnTo>
                <a:cubicBezTo>
                  <a:pt x="6381174" y="3033433"/>
                  <a:pt x="6372189" y="3068358"/>
                  <a:pt x="6362680" y="3099187"/>
                </a:cubicBezTo>
                <a:cubicBezTo>
                  <a:pt x="6353170" y="3130016"/>
                  <a:pt x="6345900" y="3151225"/>
                  <a:pt x="6340867" y="3162814"/>
                </a:cubicBezTo>
                <a:cubicBezTo>
                  <a:pt x="6334882" y="3176498"/>
                  <a:pt x="6328755" y="3187420"/>
                  <a:pt x="6322484" y="3195580"/>
                </a:cubicBezTo>
                <a:cubicBezTo>
                  <a:pt x="6316213" y="3203740"/>
                  <a:pt x="6309133" y="3209328"/>
                  <a:pt x="6301243" y="3212344"/>
                </a:cubicBezTo>
                <a:cubicBezTo>
                  <a:pt x="6307704" y="3226790"/>
                  <a:pt x="6314404" y="3243808"/>
                  <a:pt x="6321341" y="3263398"/>
                </a:cubicBezTo>
                <a:cubicBezTo>
                  <a:pt x="6328278" y="3282988"/>
                  <a:pt x="6333263" y="3298482"/>
                  <a:pt x="6336295" y="3309880"/>
                </a:cubicBezTo>
                <a:cubicBezTo>
                  <a:pt x="6336168" y="3309245"/>
                  <a:pt x="6336422" y="3308229"/>
                  <a:pt x="6337057" y="3306832"/>
                </a:cubicBezTo>
                <a:lnTo>
                  <a:pt x="6337057" y="3309880"/>
                </a:lnTo>
                <a:cubicBezTo>
                  <a:pt x="6344122" y="3305045"/>
                  <a:pt x="6354884" y="3299730"/>
                  <a:pt x="6369344" y="3293935"/>
                </a:cubicBezTo>
                <a:cubicBezTo>
                  <a:pt x="6383803" y="3288140"/>
                  <a:pt x="6406813" y="3280397"/>
                  <a:pt x="6438375" y="3270708"/>
                </a:cubicBezTo>
                <a:cubicBezTo>
                  <a:pt x="6469937" y="3261018"/>
                  <a:pt x="6514904" y="3247914"/>
                  <a:pt x="6573277" y="3231394"/>
                </a:cubicBezTo>
                <a:cubicBezTo>
                  <a:pt x="6574769" y="3236347"/>
                  <a:pt x="6575976" y="3241110"/>
                  <a:pt x="6576897" y="3245682"/>
                </a:cubicBezTo>
                <a:cubicBezTo>
                  <a:pt x="6577817" y="3250254"/>
                  <a:pt x="6578643" y="3254635"/>
                  <a:pt x="6579373" y="3258826"/>
                </a:cubicBezTo>
                <a:lnTo>
                  <a:pt x="6647191" y="3237490"/>
                </a:lnTo>
                <a:cubicBezTo>
                  <a:pt x="6633348" y="3260223"/>
                  <a:pt x="6616838" y="3281051"/>
                  <a:pt x="6597661" y="3299974"/>
                </a:cubicBezTo>
                <a:cubicBezTo>
                  <a:pt x="6612298" y="3309801"/>
                  <a:pt x="6627220" y="3322914"/>
                  <a:pt x="6642429" y="3339312"/>
                </a:cubicBezTo>
                <a:cubicBezTo>
                  <a:pt x="6657637" y="3355711"/>
                  <a:pt x="6669893" y="3371301"/>
                  <a:pt x="6679195" y="3386080"/>
                </a:cubicBezTo>
                <a:cubicBezTo>
                  <a:pt x="6711199" y="3353187"/>
                  <a:pt x="6737107" y="3316103"/>
                  <a:pt x="6756919" y="3274828"/>
                </a:cubicBezTo>
                <a:cubicBezTo>
                  <a:pt x="6765381" y="3290592"/>
                  <a:pt x="6772270" y="3307832"/>
                  <a:pt x="6777588" y="3326549"/>
                </a:cubicBezTo>
                <a:cubicBezTo>
                  <a:pt x="6782907" y="3345266"/>
                  <a:pt x="6786177" y="3362315"/>
                  <a:pt x="6787399" y="3377698"/>
                </a:cubicBezTo>
                <a:cubicBezTo>
                  <a:pt x="6806687" y="3378174"/>
                  <a:pt x="6825071" y="3378174"/>
                  <a:pt x="6842549" y="3377698"/>
                </a:cubicBezTo>
                <a:cubicBezTo>
                  <a:pt x="6860027" y="3377222"/>
                  <a:pt x="6875172" y="3375698"/>
                  <a:pt x="6887983" y="3373126"/>
                </a:cubicBezTo>
                <a:cubicBezTo>
                  <a:pt x="6901858" y="3370443"/>
                  <a:pt x="6914114" y="3365903"/>
                  <a:pt x="6924750" y="3359505"/>
                </a:cubicBezTo>
                <a:cubicBezTo>
                  <a:pt x="6935386" y="3353108"/>
                  <a:pt x="6945736" y="3342662"/>
                  <a:pt x="6955801" y="3328168"/>
                </a:cubicBezTo>
                <a:cubicBezTo>
                  <a:pt x="6964070" y="3316682"/>
                  <a:pt x="6970646" y="3294443"/>
                  <a:pt x="6975529" y="3261451"/>
                </a:cubicBezTo>
                <a:cubicBezTo>
                  <a:pt x="6980411" y="3228459"/>
                  <a:pt x="6984277" y="3180481"/>
                  <a:pt x="6987128" y="3117517"/>
                </a:cubicBezTo>
                <a:cubicBezTo>
                  <a:pt x="6989978" y="3054554"/>
                  <a:pt x="6992490" y="2972371"/>
                  <a:pt x="6994663" y="2870968"/>
                </a:cubicBezTo>
                <a:cubicBezTo>
                  <a:pt x="6994695" y="2863300"/>
                  <a:pt x="6994822" y="2853680"/>
                  <a:pt x="6995044" y="2842107"/>
                </a:cubicBezTo>
                <a:cubicBezTo>
                  <a:pt x="6995266" y="2830535"/>
                  <a:pt x="6995393" y="2824153"/>
                  <a:pt x="6995425" y="2822962"/>
                </a:cubicBezTo>
                <a:lnTo>
                  <a:pt x="6830833" y="2822962"/>
                </a:lnTo>
                <a:cubicBezTo>
                  <a:pt x="6831468" y="2775718"/>
                  <a:pt x="6831722" y="2726950"/>
                  <a:pt x="6831595" y="2676658"/>
                </a:cubicBezTo>
                <a:lnTo>
                  <a:pt x="6721867" y="2676658"/>
                </a:lnTo>
                <a:close/>
                <a:moveTo>
                  <a:pt x="7064053" y="2706424"/>
                </a:moveTo>
                <a:lnTo>
                  <a:pt x="7064053" y="2809199"/>
                </a:lnTo>
                <a:lnTo>
                  <a:pt x="7757378" y="2809199"/>
                </a:lnTo>
                <a:lnTo>
                  <a:pt x="7757378" y="2706424"/>
                </a:lnTo>
                <a:lnTo>
                  <a:pt x="7064053" y="2706424"/>
                </a:lnTo>
                <a:close/>
                <a:moveTo>
                  <a:pt x="7229407" y="2857300"/>
                </a:moveTo>
                <a:lnTo>
                  <a:pt x="7229407" y="3207725"/>
                </a:lnTo>
                <a:lnTo>
                  <a:pt x="7591262" y="3207725"/>
                </a:lnTo>
                <a:lnTo>
                  <a:pt x="7591262" y="2857300"/>
                </a:lnTo>
                <a:lnTo>
                  <a:pt x="7229407" y="2857300"/>
                </a:lnTo>
                <a:close/>
                <a:moveTo>
                  <a:pt x="7629457" y="2905254"/>
                </a:moveTo>
                <a:lnTo>
                  <a:pt x="7629457" y="3248968"/>
                </a:lnTo>
                <a:lnTo>
                  <a:pt x="7193498" y="3248968"/>
                </a:lnTo>
                <a:lnTo>
                  <a:pt x="7193498" y="2908299"/>
                </a:lnTo>
                <a:lnTo>
                  <a:pt x="7079293" y="2908299"/>
                </a:lnTo>
                <a:lnTo>
                  <a:pt x="7079293" y="3351742"/>
                </a:lnTo>
                <a:lnTo>
                  <a:pt x="7629457" y="3351742"/>
                </a:lnTo>
                <a:lnTo>
                  <a:pt x="7629457" y="3385271"/>
                </a:lnTo>
                <a:lnTo>
                  <a:pt x="7741376" y="3385271"/>
                </a:lnTo>
                <a:lnTo>
                  <a:pt x="7741376" y="2905254"/>
                </a:lnTo>
                <a:lnTo>
                  <a:pt x="7629457" y="2905254"/>
                </a:lnTo>
                <a:close/>
                <a:moveTo>
                  <a:pt x="5579677" y="2685850"/>
                </a:moveTo>
                <a:lnTo>
                  <a:pt x="5579677" y="2875493"/>
                </a:lnTo>
                <a:lnTo>
                  <a:pt x="5818135" y="2875493"/>
                </a:lnTo>
                <a:lnTo>
                  <a:pt x="5818135" y="2984554"/>
                </a:lnTo>
                <a:lnTo>
                  <a:pt x="5608585" y="2984554"/>
                </a:lnTo>
                <a:lnTo>
                  <a:pt x="5608585" y="3226775"/>
                </a:lnTo>
                <a:lnTo>
                  <a:pt x="5828041" y="3226775"/>
                </a:lnTo>
                <a:lnTo>
                  <a:pt x="5828041" y="3246682"/>
                </a:lnTo>
                <a:lnTo>
                  <a:pt x="5538481" y="3246682"/>
                </a:lnTo>
                <a:lnTo>
                  <a:pt x="5538481" y="3330407"/>
                </a:lnTo>
                <a:lnTo>
                  <a:pt x="5828041" y="3330407"/>
                </a:lnTo>
                <a:lnTo>
                  <a:pt x="5828041" y="3386033"/>
                </a:lnTo>
                <a:lnTo>
                  <a:pt x="5940817" y="3386033"/>
                </a:lnTo>
                <a:lnTo>
                  <a:pt x="5940817" y="3330407"/>
                </a:lnTo>
                <a:lnTo>
                  <a:pt x="6234949" y="3330407"/>
                </a:lnTo>
                <a:lnTo>
                  <a:pt x="6234902" y="3246682"/>
                </a:lnTo>
                <a:lnTo>
                  <a:pt x="5940817" y="3246682"/>
                </a:lnTo>
                <a:lnTo>
                  <a:pt x="5940817" y="3226775"/>
                </a:lnTo>
                <a:lnTo>
                  <a:pt x="6161035" y="3226775"/>
                </a:lnTo>
                <a:lnTo>
                  <a:pt x="6161035" y="2984554"/>
                </a:lnTo>
                <a:lnTo>
                  <a:pt x="5930149" y="2984554"/>
                </a:lnTo>
                <a:lnTo>
                  <a:pt x="5930149" y="2965409"/>
                </a:lnTo>
                <a:lnTo>
                  <a:pt x="6185380" y="2965409"/>
                </a:lnTo>
                <a:lnTo>
                  <a:pt x="6185380" y="2893876"/>
                </a:lnTo>
                <a:lnTo>
                  <a:pt x="5930149" y="2893876"/>
                </a:lnTo>
                <a:lnTo>
                  <a:pt x="5930149" y="2875493"/>
                </a:lnTo>
                <a:lnTo>
                  <a:pt x="6195278" y="2875493"/>
                </a:lnTo>
                <a:lnTo>
                  <a:pt x="6195278" y="2685850"/>
                </a:lnTo>
                <a:lnTo>
                  <a:pt x="5579677" y="2685850"/>
                </a:lnTo>
                <a:close/>
                <a:moveTo>
                  <a:pt x="6324865" y="2720092"/>
                </a:moveTo>
                <a:lnTo>
                  <a:pt x="6324865" y="2816866"/>
                </a:lnTo>
                <a:lnTo>
                  <a:pt x="6627379" y="2816866"/>
                </a:lnTo>
                <a:lnTo>
                  <a:pt x="6627379" y="2720092"/>
                </a:lnTo>
                <a:lnTo>
                  <a:pt x="6324865" y="2720092"/>
                </a:lnTo>
                <a:close/>
                <a:moveTo>
                  <a:pt x="5427991" y="3091832"/>
                </a:moveTo>
                <a:lnTo>
                  <a:pt x="5353315" y="3118252"/>
                </a:lnTo>
                <a:cubicBezTo>
                  <a:pt x="5364317" y="3138959"/>
                  <a:pt x="5374889" y="3161074"/>
                  <a:pt x="5385034" y="3184599"/>
                </a:cubicBezTo>
                <a:cubicBezTo>
                  <a:pt x="5395178" y="3208123"/>
                  <a:pt x="5402893" y="3228813"/>
                  <a:pt x="5408179" y="3246671"/>
                </a:cubicBezTo>
                <a:lnTo>
                  <a:pt x="5485141" y="3215419"/>
                </a:lnTo>
                <a:cubicBezTo>
                  <a:pt x="5479521" y="3198033"/>
                  <a:pt x="5471520" y="3178115"/>
                  <a:pt x="5461138" y="3155666"/>
                </a:cubicBezTo>
                <a:cubicBezTo>
                  <a:pt x="5450756" y="3133217"/>
                  <a:pt x="5439707" y="3111938"/>
                  <a:pt x="5427991" y="3091832"/>
                </a:cubicBezTo>
                <a:close/>
                <a:moveTo>
                  <a:pt x="5097283" y="3099259"/>
                </a:moveTo>
                <a:cubicBezTo>
                  <a:pt x="5091854" y="3120841"/>
                  <a:pt x="5084044" y="3142271"/>
                  <a:pt x="5073852" y="3163550"/>
                </a:cubicBezTo>
                <a:cubicBezTo>
                  <a:pt x="5063660" y="3184828"/>
                  <a:pt x="5051659" y="3203134"/>
                  <a:pt x="5037847" y="3218468"/>
                </a:cubicBezTo>
                <a:lnTo>
                  <a:pt x="5112523" y="3259629"/>
                </a:lnTo>
                <a:cubicBezTo>
                  <a:pt x="5127255" y="3242415"/>
                  <a:pt x="5139511" y="3222152"/>
                  <a:pt x="5149290" y="3198840"/>
                </a:cubicBezTo>
                <a:cubicBezTo>
                  <a:pt x="5159069" y="3175529"/>
                  <a:pt x="5167133" y="3151836"/>
                  <a:pt x="5173483" y="3127762"/>
                </a:cubicBezTo>
                <a:lnTo>
                  <a:pt x="5097283" y="3099259"/>
                </a:lnTo>
                <a:close/>
                <a:moveTo>
                  <a:pt x="5337313" y="3109855"/>
                </a:moveTo>
                <a:lnTo>
                  <a:pt x="5264161" y="3126970"/>
                </a:lnTo>
                <a:cubicBezTo>
                  <a:pt x="5269321" y="3147431"/>
                  <a:pt x="5274242" y="3169030"/>
                  <a:pt x="5278925" y="3191766"/>
                </a:cubicBezTo>
                <a:cubicBezTo>
                  <a:pt x="5283608" y="3214503"/>
                  <a:pt x="5286815" y="3234570"/>
                  <a:pt x="5288545" y="3251968"/>
                </a:cubicBezTo>
                <a:lnTo>
                  <a:pt x="5365507" y="3232918"/>
                </a:lnTo>
                <a:cubicBezTo>
                  <a:pt x="5362713" y="3215575"/>
                  <a:pt x="5358776" y="3195779"/>
                  <a:pt x="5353696" y="3173530"/>
                </a:cubicBezTo>
                <a:cubicBezTo>
                  <a:pt x="5348616" y="3151281"/>
                  <a:pt x="5343155" y="3130056"/>
                  <a:pt x="5337313" y="3109855"/>
                </a:cubicBezTo>
                <a:close/>
                <a:moveTo>
                  <a:pt x="5254255" y="3116718"/>
                </a:moveTo>
                <a:lnTo>
                  <a:pt x="5178817" y="3119045"/>
                </a:lnTo>
                <a:cubicBezTo>
                  <a:pt x="5179960" y="3140420"/>
                  <a:pt x="5180532" y="3162876"/>
                  <a:pt x="5180532" y="3186413"/>
                </a:cubicBezTo>
                <a:cubicBezTo>
                  <a:pt x="5180532" y="3209949"/>
                  <a:pt x="5179960" y="3230798"/>
                  <a:pt x="5178817" y="3248957"/>
                </a:cubicBezTo>
                <a:lnTo>
                  <a:pt x="5258065" y="3245908"/>
                </a:lnTo>
                <a:cubicBezTo>
                  <a:pt x="5258478" y="3227400"/>
                  <a:pt x="5258414" y="3206487"/>
                  <a:pt x="5257875" y="3183168"/>
                </a:cubicBezTo>
                <a:cubicBezTo>
                  <a:pt x="5257335" y="3159849"/>
                  <a:pt x="5256128" y="3137699"/>
                  <a:pt x="5254255" y="3116718"/>
                </a:cubicBezTo>
                <a:close/>
                <a:moveTo>
                  <a:pt x="4850395" y="2686183"/>
                </a:moveTo>
                <a:lnTo>
                  <a:pt x="4768861" y="2744857"/>
                </a:lnTo>
                <a:cubicBezTo>
                  <a:pt x="4790308" y="2765034"/>
                  <a:pt x="4811994" y="2787164"/>
                  <a:pt x="4833917" y="2811246"/>
                </a:cubicBezTo>
                <a:cubicBezTo>
                  <a:pt x="4855840" y="2835329"/>
                  <a:pt x="4872763" y="2856887"/>
                  <a:pt x="4884685" y="2875921"/>
                </a:cubicBezTo>
                <a:lnTo>
                  <a:pt x="4972315" y="2809627"/>
                </a:lnTo>
                <a:cubicBezTo>
                  <a:pt x="4958806" y="2790672"/>
                  <a:pt x="4940486" y="2769908"/>
                  <a:pt x="4917356" y="2747334"/>
                </a:cubicBezTo>
                <a:cubicBezTo>
                  <a:pt x="4894226" y="2724759"/>
                  <a:pt x="4871906" y="2704376"/>
                  <a:pt x="4850395" y="268618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6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79167E-6 3.7037E-6 L 0.66953 -0.01158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477" y="-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796496" y="2025569"/>
            <a:ext cx="3493264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woPt" dir="t">
                <a:rot lat="0" lon="0" rev="21594000"/>
              </a:lightRig>
            </a:scene3d>
            <a:sp3d extrusionH="6350000" prstMaterial="powder">
              <a:extrusionClr>
                <a:schemeClr val="tx1"/>
              </a:extrusionClr>
              <a:contourClr>
                <a:schemeClr val="tx1"/>
              </a:contourClr>
            </a:sp3d>
          </a:bodyPr>
          <a:lstStyle/>
          <a:p>
            <a:r>
              <a:rPr lang="zh-CN" altLang="en-US" sz="80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奇葩说</a:t>
            </a:r>
          </a:p>
        </p:txBody>
      </p:sp>
    </p:spTree>
    <p:extLst>
      <p:ext uri="{BB962C8B-B14F-4D97-AF65-F5344CB8AC3E}">
        <p14:creationId xmlns:p14="http://schemas.microsoft.com/office/powerpoint/2010/main" val="367844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4332514" y="2841172"/>
            <a:ext cx="3526971" cy="1175656"/>
          </a:xfrm>
          <a:custGeom>
            <a:avLst/>
            <a:gdLst>
              <a:gd name="connsiteX0" fmla="*/ 0 w 3526971"/>
              <a:gd name="connsiteY0" fmla="*/ 195947 h 1175656"/>
              <a:gd name="connsiteX1" fmla="*/ 195947 w 3526971"/>
              <a:gd name="connsiteY1" fmla="*/ 0 h 1175656"/>
              <a:gd name="connsiteX2" fmla="*/ 3331024 w 3526971"/>
              <a:gd name="connsiteY2" fmla="*/ 0 h 1175656"/>
              <a:gd name="connsiteX3" fmla="*/ 3526971 w 3526971"/>
              <a:gd name="connsiteY3" fmla="*/ 195947 h 1175656"/>
              <a:gd name="connsiteX4" fmla="*/ 3526971 w 3526971"/>
              <a:gd name="connsiteY4" fmla="*/ 979709 h 1175656"/>
              <a:gd name="connsiteX5" fmla="*/ 3331024 w 3526971"/>
              <a:gd name="connsiteY5" fmla="*/ 1175656 h 1175656"/>
              <a:gd name="connsiteX6" fmla="*/ 195947 w 3526971"/>
              <a:gd name="connsiteY6" fmla="*/ 1175656 h 1175656"/>
              <a:gd name="connsiteX7" fmla="*/ 0 w 3526971"/>
              <a:gd name="connsiteY7" fmla="*/ 979709 h 1175656"/>
              <a:gd name="connsiteX8" fmla="*/ 0 w 3526971"/>
              <a:gd name="connsiteY8" fmla="*/ 195947 h 1175656"/>
              <a:gd name="connsiteX0" fmla="*/ 0 w 3526971"/>
              <a:gd name="connsiteY0" fmla="*/ 195948 h 1175657"/>
              <a:gd name="connsiteX1" fmla="*/ 195947 w 3526971"/>
              <a:gd name="connsiteY1" fmla="*/ 1 h 1175657"/>
              <a:gd name="connsiteX2" fmla="*/ 936172 w 3526971"/>
              <a:gd name="connsiteY2" fmla="*/ 0 h 1175657"/>
              <a:gd name="connsiteX3" fmla="*/ 3331024 w 3526971"/>
              <a:gd name="connsiteY3" fmla="*/ 1 h 1175657"/>
              <a:gd name="connsiteX4" fmla="*/ 3526971 w 3526971"/>
              <a:gd name="connsiteY4" fmla="*/ 195948 h 1175657"/>
              <a:gd name="connsiteX5" fmla="*/ 3526971 w 3526971"/>
              <a:gd name="connsiteY5" fmla="*/ 979710 h 1175657"/>
              <a:gd name="connsiteX6" fmla="*/ 3331024 w 3526971"/>
              <a:gd name="connsiteY6" fmla="*/ 1175657 h 1175657"/>
              <a:gd name="connsiteX7" fmla="*/ 195947 w 3526971"/>
              <a:gd name="connsiteY7" fmla="*/ 1175657 h 1175657"/>
              <a:gd name="connsiteX8" fmla="*/ 0 w 3526971"/>
              <a:gd name="connsiteY8" fmla="*/ 979710 h 1175657"/>
              <a:gd name="connsiteX9" fmla="*/ 0 w 3526971"/>
              <a:gd name="connsiteY9" fmla="*/ 195948 h 1175657"/>
              <a:gd name="connsiteX0" fmla="*/ 0 w 3526971"/>
              <a:gd name="connsiteY0" fmla="*/ 195948 h 1175657"/>
              <a:gd name="connsiteX1" fmla="*/ 195947 w 3526971"/>
              <a:gd name="connsiteY1" fmla="*/ 1 h 1175657"/>
              <a:gd name="connsiteX2" fmla="*/ 936172 w 3526971"/>
              <a:gd name="connsiteY2" fmla="*/ 0 h 1175657"/>
              <a:gd name="connsiteX3" fmla="*/ 2431143 w 3526971"/>
              <a:gd name="connsiteY3" fmla="*/ 1 h 1175657"/>
              <a:gd name="connsiteX4" fmla="*/ 3331024 w 3526971"/>
              <a:gd name="connsiteY4" fmla="*/ 1 h 1175657"/>
              <a:gd name="connsiteX5" fmla="*/ 3526971 w 3526971"/>
              <a:gd name="connsiteY5" fmla="*/ 195948 h 1175657"/>
              <a:gd name="connsiteX6" fmla="*/ 3526971 w 3526971"/>
              <a:gd name="connsiteY6" fmla="*/ 979710 h 1175657"/>
              <a:gd name="connsiteX7" fmla="*/ 3331024 w 3526971"/>
              <a:gd name="connsiteY7" fmla="*/ 1175657 h 1175657"/>
              <a:gd name="connsiteX8" fmla="*/ 195947 w 3526971"/>
              <a:gd name="connsiteY8" fmla="*/ 1175657 h 1175657"/>
              <a:gd name="connsiteX9" fmla="*/ 0 w 3526971"/>
              <a:gd name="connsiteY9" fmla="*/ 979710 h 1175657"/>
              <a:gd name="connsiteX10" fmla="*/ 0 w 3526971"/>
              <a:gd name="connsiteY10" fmla="*/ 195948 h 1175657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027612 w 3526971"/>
              <a:gd name="connsiteY9" fmla="*/ 91439 h 1175656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100184 w 3526971"/>
              <a:gd name="connsiteY9" fmla="*/ 4353 h 1175656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158241 w 3526971"/>
              <a:gd name="connsiteY9" fmla="*/ 105953 h 1175656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158241 w 3526971"/>
              <a:gd name="connsiteY9" fmla="*/ 4353 h 1175656"/>
              <a:gd name="connsiteX0" fmla="*/ 2431143 w 3526971"/>
              <a:gd name="connsiteY0" fmla="*/ 68219 h 1243875"/>
              <a:gd name="connsiteX1" fmla="*/ 3331024 w 3526971"/>
              <a:gd name="connsiteY1" fmla="*/ 68219 h 1243875"/>
              <a:gd name="connsiteX2" fmla="*/ 3526971 w 3526971"/>
              <a:gd name="connsiteY2" fmla="*/ 264166 h 1243875"/>
              <a:gd name="connsiteX3" fmla="*/ 3526971 w 3526971"/>
              <a:gd name="connsiteY3" fmla="*/ 1047928 h 1243875"/>
              <a:gd name="connsiteX4" fmla="*/ 3331024 w 3526971"/>
              <a:gd name="connsiteY4" fmla="*/ 1243875 h 1243875"/>
              <a:gd name="connsiteX5" fmla="*/ 195947 w 3526971"/>
              <a:gd name="connsiteY5" fmla="*/ 1243875 h 1243875"/>
              <a:gd name="connsiteX6" fmla="*/ 0 w 3526971"/>
              <a:gd name="connsiteY6" fmla="*/ 1047928 h 1243875"/>
              <a:gd name="connsiteX7" fmla="*/ 0 w 3526971"/>
              <a:gd name="connsiteY7" fmla="*/ 264166 h 1243875"/>
              <a:gd name="connsiteX8" fmla="*/ 195947 w 3526971"/>
              <a:gd name="connsiteY8" fmla="*/ 68219 h 1243875"/>
              <a:gd name="connsiteX9" fmla="*/ 1158241 w 3526971"/>
              <a:gd name="connsiteY9" fmla="*/ 0 h 1243875"/>
              <a:gd name="connsiteX0" fmla="*/ 2431143 w 3526971"/>
              <a:gd name="connsiteY0" fmla="*/ 10162 h 1185818"/>
              <a:gd name="connsiteX1" fmla="*/ 3331024 w 3526971"/>
              <a:gd name="connsiteY1" fmla="*/ 10162 h 1185818"/>
              <a:gd name="connsiteX2" fmla="*/ 3526971 w 3526971"/>
              <a:gd name="connsiteY2" fmla="*/ 206109 h 1185818"/>
              <a:gd name="connsiteX3" fmla="*/ 3526971 w 3526971"/>
              <a:gd name="connsiteY3" fmla="*/ 989871 h 1185818"/>
              <a:gd name="connsiteX4" fmla="*/ 3331024 w 3526971"/>
              <a:gd name="connsiteY4" fmla="*/ 1185818 h 1185818"/>
              <a:gd name="connsiteX5" fmla="*/ 195947 w 3526971"/>
              <a:gd name="connsiteY5" fmla="*/ 1185818 h 1185818"/>
              <a:gd name="connsiteX6" fmla="*/ 0 w 3526971"/>
              <a:gd name="connsiteY6" fmla="*/ 989871 h 1185818"/>
              <a:gd name="connsiteX7" fmla="*/ 0 w 3526971"/>
              <a:gd name="connsiteY7" fmla="*/ 206109 h 1185818"/>
              <a:gd name="connsiteX8" fmla="*/ 195947 w 3526971"/>
              <a:gd name="connsiteY8" fmla="*/ 10162 h 1185818"/>
              <a:gd name="connsiteX9" fmla="*/ 1143726 w 3526971"/>
              <a:gd name="connsiteY9" fmla="*/ 0 h 1185818"/>
              <a:gd name="connsiteX0" fmla="*/ 2431143 w 3526971"/>
              <a:gd name="connsiteY0" fmla="*/ 82734 h 1258390"/>
              <a:gd name="connsiteX1" fmla="*/ 3331024 w 3526971"/>
              <a:gd name="connsiteY1" fmla="*/ 82734 h 1258390"/>
              <a:gd name="connsiteX2" fmla="*/ 3526971 w 3526971"/>
              <a:gd name="connsiteY2" fmla="*/ 278681 h 1258390"/>
              <a:gd name="connsiteX3" fmla="*/ 3526971 w 3526971"/>
              <a:gd name="connsiteY3" fmla="*/ 1062443 h 1258390"/>
              <a:gd name="connsiteX4" fmla="*/ 3331024 w 3526971"/>
              <a:gd name="connsiteY4" fmla="*/ 1258390 h 1258390"/>
              <a:gd name="connsiteX5" fmla="*/ 195947 w 3526971"/>
              <a:gd name="connsiteY5" fmla="*/ 1258390 h 1258390"/>
              <a:gd name="connsiteX6" fmla="*/ 0 w 3526971"/>
              <a:gd name="connsiteY6" fmla="*/ 1062443 h 1258390"/>
              <a:gd name="connsiteX7" fmla="*/ 0 w 3526971"/>
              <a:gd name="connsiteY7" fmla="*/ 278681 h 1258390"/>
              <a:gd name="connsiteX8" fmla="*/ 195947 w 3526971"/>
              <a:gd name="connsiteY8" fmla="*/ 82734 h 1258390"/>
              <a:gd name="connsiteX9" fmla="*/ 1129211 w 3526971"/>
              <a:gd name="connsiteY9" fmla="*/ 0 h 1258390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129211 w 3526971"/>
              <a:gd name="connsiteY9" fmla="*/ 18866 h 1175656"/>
              <a:gd name="connsiteX0" fmla="*/ 2431143 w 3526971"/>
              <a:gd name="connsiteY0" fmla="*/ 0 h 1175656"/>
              <a:gd name="connsiteX1" fmla="*/ 3331024 w 3526971"/>
              <a:gd name="connsiteY1" fmla="*/ 0 h 1175656"/>
              <a:gd name="connsiteX2" fmla="*/ 3526971 w 3526971"/>
              <a:gd name="connsiteY2" fmla="*/ 195947 h 1175656"/>
              <a:gd name="connsiteX3" fmla="*/ 3526971 w 3526971"/>
              <a:gd name="connsiteY3" fmla="*/ 979709 h 1175656"/>
              <a:gd name="connsiteX4" fmla="*/ 3331024 w 3526971"/>
              <a:gd name="connsiteY4" fmla="*/ 1175656 h 1175656"/>
              <a:gd name="connsiteX5" fmla="*/ 195947 w 3526971"/>
              <a:gd name="connsiteY5" fmla="*/ 1175656 h 1175656"/>
              <a:gd name="connsiteX6" fmla="*/ 0 w 3526971"/>
              <a:gd name="connsiteY6" fmla="*/ 979709 h 1175656"/>
              <a:gd name="connsiteX7" fmla="*/ 0 w 3526971"/>
              <a:gd name="connsiteY7" fmla="*/ 195947 h 1175656"/>
              <a:gd name="connsiteX8" fmla="*/ 195947 w 3526971"/>
              <a:gd name="connsiteY8" fmla="*/ 0 h 1175656"/>
              <a:gd name="connsiteX9" fmla="*/ 1114697 w 3526971"/>
              <a:gd name="connsiteY9" fmla="*/ 4352 h 1175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26971" h="1175656">
                <a:moveTo>
                  <a:pt x="2431143" y="0"/>
                </a:moveTo>
                <a:lnTo>
                  <a:pt x="3331024" y="0"/>
                </a:lnTo>
                <a:cubicBezTo>
                  <a:pt x="3439243" y="0"/>
                  <a:pt x="3526971" y="87728"/>
                  <a:pt x="3526971" y="195947"/>
                </a:cubicBezTo>
                <a:lnTo>
                  <a:pt x="3526971" y="979709"/>
                </a:lnTo>
                <a:cubicBezTo>
                  <a:pt x="3526971" y="1087928"/>
                  <a:pt x="3439243" y="1175656"/>
                  <a:pt x="3331024" y="1175656"/>
                </a:cubicBezTo>
                <a:lnTo>
                  <a:pt x="195947" y="1175656"/>
                </a:lnTo>
                <a:cubicBezTo>
                  <a:pt x="87728" y="1175656"/>
                  <a:pt x="0" y="1087928"/>
                  <a:pt x="0" y="979709"/>
                </a:cubicBezTo>
                <a:lnTo>
                  <a:pt x="0" y="195947"/>
                </a:lnTo>
                <a:cubicBezTo>
                  <a:pt x="0" y="87728"/>
                  <a:pt x="87728" y="0"/>
                  <a:pt x="195947" y="0"/>
                </a:cubicBezTo>
                <a:lnTo>
                  <a:pt x="1114697" y="435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编辑顶点，添加顶点、删除线段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4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52"/>
          <p:cNvSpPr txBox="1"/>
          <p:nvPr/>
        </p:nvSpPr>
        <p:spPr>
          <a:xfrm rot="185720">
            <a:off x="5986683" y="1901018"/>
            <a:ext cx="1677238" cy="2816666"/>
          </a:xfrm>
          <a:custGeom>
            <a:avLst/>
            <a:gdLst/>
            <a:ahLst/>
            <a:cxnLst/>
            <a:rect l="l" t="t" r="r" b="b"/>
            <a:pathLst>
              <a:path w="1677238" h="2816666">
                <a:moveTo>
                  <a:pt x="604656" y="0"/>
                </a:moveTo>
                <a:lnTo>
                  <a:pt x="1051312" y="12153"/>
                </a:lnTo>
                <a:lnTo>
                  <a:pt x="1051312" y="267385"/>
                </a:lnTo>
                <a:lnTo>
                  <a:pt x="1589122" y="267385"/>
                </a:lnTo>
                <a:lnTo>
                  <a:pt x="1589122" y="735311"/>
                </a:lnTo>
                <a:lnTo>
                  <a:pt x="1561776" y="966235"/>
                </a:lnTo>
                <a:lnTo>
                  <a:pt x="1194121" y="966235"/>
                </a:lnTo>
                <a:lnTo>
                  <a:pt x="1224505" y="714041"/>
                </a:lnTo>
                <a:lnTo>
                  <a:pt x="1020927" y="714041"/>
                </a:lnTo>
                <a:lnTo>
                  <a:pt x="1020927" y="1093851"/>
                </a:lnTo>
                <a:lnTo>
                  <a:pt x="1488853" y="1093851"/>
                </a:lnTo>
                <a:lnTo>
                  <a:pt x="1488853" y="1552660"/>
                </a:lnTo>
                <a:cubicBezTo>
                  <a:pt x="1454417" y="1672174"/>
                  <a:pt x="1415929" y="1780546"/>
                  <a:pt x="1373391" y="1877777"/>
                </a:cubicBezTo>
                <a:cubicBezTo>
                  <a:pt x="1330852" y="1975008"/>
                  <a:pt x="1278185" y="2068188"/>
                  <a:pt x="1215390" y="2157317"/>
                </a:cubicBezTo>
                <a:cubicBezTo>
                  <a:pt x="1349083" y="2244420"/>
                  <a:pt x="1503032" y="2321394"/>
                  <a:pt x="1677238" y="2388241"/>
                </a:cubicBezTo>
                <a:lnTo>
                  <a:pt x="1449352" y="2816666"/>
                </a:lnTo>
                <a:cubicBezTo>
                  <a:pt x="1348070" y="2761973"/>
                  <a:pt x="1253877" y="2706774"/>
                  <a:pt x="1166774" y="2651069"/>
                </a:cubicBezTo>
                <a:cubicBezTo>
                  <a:pt x="1079671" y="2595364"/>
                  <a:pt x="997632" y="2536113"/>
                  <a:pt x="920658" y="2473318"/>
                </a:cubicBezTo>
                <a:cubicBezTo>
                  <a:pt x="855837" y="2530036"/>
                  <a:pt x="782914" y="2586248"/>
                  <a:pt x="701888" y="2641954"/>
                </a:cubicBezTo>
                <a:cubicBezTo>
                  <a:pt x="620862" y="2697659"/>
                  <a:pt x="528695" y="2755896"/>
                  <a:pt x="425386" y="2816666"/>
                </a:cubicBezTo>
                <a:lnTo>
                  <a:pt x="227885" y="2500664"/>
                </a:lnTo>
                <a:lnTo>
                  <a:pt x="191218" y="2595228"/>
                </a:lnTo>
                <a:lnTo>
                  <a:pt x="138071" y="1833466"/>
                </a:lnTo>
                <a:lnTo>
                  <a:pt x="343215" y="2092595"/>
                </a:lnTo>
                <a:lnTo>
                  <a:pt x="312963" y="2229860"/>
                </a:lnTo>
                <a:cubicBezTo>
                  <a:pt x="300809" y="2276704"/>
                  <a:pt x="286630" y="2324433"/>
                  <a:pt x="270424" y="2373049"/>
                </a:cubicBezTo>
                <a:cubicBezTo>
                  <a:pt x="339296" y="2338612"/>
                  <a:pt x="402091" y="2304176"/>
                  <a:pt x="458810" y="2269740"/>
                </a:cubicBezTo>
                <a:lnTo>
                  <a:pt x="475206" y="2259321"/>
                </a:lnTo>
                <a:lnTo>
                  <a:pt x="486688" y="2273825"/>
                </a:lnTo>
                <a:lnTo>
                  <a:pt x="480086" y="2256219"/>
                </a:lnTo>
                <a:lnTo>
                  <a:pt x="540089" y="2218086"/>
                </a:lnTo>
                <a:cubicBezTo>
                  <a:pt x="565916" y="2200868"/>
                  <a:pt x="590477" y="2183650"/>
                  <a:pt x="613772" y="2166432"/>
                </a:cubicBezTo>
                <a:cubicBezTo>
                  <a:pt x="526669" y="2052996"/>
                  <a:pt x="448681" y="1928418"/>
                  <a:pt x="379809" y="1792700"/>
                </a:cubicBezTo>
                <a:lnTo>
                  <a:pt x="364714" y="1948560"/>
                </a:lnTo>
                <a:lnTo>
                  <a:pt x="0" y="975988"/>
                </a:lnTo>
                <a:lnTo>
                  <a:pt x="0" y="834301"/>
                </a:lnTo>
                <a:lnTo>
                  <a:pt x="266509" y="952749"/>
                </a:lnTo>
                <a:lnTo>
                  <a:pt x="0" y="637784"/>
                </a:lnTo>
                <a:lnTo>
                  <a:pt x="0" y="497351"/>
                </a:lnTo>
                <a:lnTo>
                  <a:pt x="211465" y="530740"/>
                </a:lnTo>
                <a:lnTo>
                  <a:pt x="0" y="297399"/>
                </a:lnTo>
                <a:lnTo>
                  <a:pt x="0" y="267385"/>
                </a:lnTo>
                <a:lnTo>
                  <a:pt x="604656" y="267385"/>
                </a:lnTo>
                <a:lnTo>
                  <a:pt x="604656" y="0"/>
                </a:lnTo>
                <a:close/>
                <a:moveTo>
                  <a:pt x="391963" y="714041"/>
                </a:moveTo>
                <a:lnTo>
                  <a:pt x="391963" y="1093851"/>
                </a:lnTo>
                <a:lnTo>
                  <a:pt x="604656" y="1093851"/>
                </a:lnTo>
                <a:lnTo>
                  <a:pt x="604656" y="714041"/>
                </a:lnTo>
                <a:lnTo>
                  <a:pt x="391963" y="714041"/>
                </a:lnTo>
                <a:close/>
                <a:moveTo>
                  <a:pt x="388925" y="1525314"/>
                </a:moveTo>
                <a:cubicBezTo>
                  <a:pt x="388925" y="1553673"/>
                  <a:pt x="388418" y="1580513"/>
                  <a:pt x="387405" y="1605834"/>
                </a:cubicBezTo>
                <a:cubicBezTo>
                  <a:pt x="386393" y="1631154"/>
                  <a:pt x="385886" y="1655968"/>
                  <a:pt x="385886" y="1680276"/>
                </a:cubicBezTo>
                <a:lnTo>
                  <a:pt x="683657" y="1525314"/>
                </a:lnTo>
                <a:lnTo>
                  <a:pt x="388925" y="1525314"/>
                </a:lnTo>
                <a:close/>
                <a:moveTo>
                  <a:pt x="689734" y="1525314"/>
                </a:moveTo>
                <a:cubicBezTo>
                  <a:pt x="720119" y="1592160"/>
                  <a:pt x="753035" y="1654956"/>
                  <a:pt x="788484" y="1713700"/>
                </a:cubicBezTo>
                <a:cubicBezTo>
                  <a:pt x="823933" y="1772443"/>
                  <a:pt x="862927" y="1827136"/>
                  <a:pt x="905465" y="1877777"/>
                </a:cubicBezTo>
                <a:cubicBezTo>
                  <a:pt x="941927" y="1825110"/>
                  <a:pt x="972818" y="1769911"/>
                  <a:pt x="998139" y="1712180"/>
                </a:cubicBezTo>
                <a:cubicBezTo>
                  <a:pt x="1023459" y="1654449"/>
                  <a:pt x="1045235" y="1592160"/>
                  <a:pt x="1063466" y="1525314"/>
                </a:cubicBezTo>
                <a:lnTo>
                  <a:pt x="689734" y="152531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39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 rot="21288976">
            <a:off x="4810793" y="2028633"/>
            <a:ext cx="1237180" cy="2664945"/>
          </a:xfrm>
          <a:custGeom>
            <a:avLst/>
            <a:gdLst/>
            <a:ahLst/>
            <a:cxnLst/>
            <a:rect l="l" t="t" r="r" b="b"/>
            <a:pathLst>
              <a:path w="1237180" h="2664945">
                <a:moveTo>
                  <a:pt x="109385" y="0"/>
                </a:moveTo>
                <a:lnTo>
                  <a:pt x="834345" y="0"/>
                </a:lnTo>
                <a:lnTo>
                  <a:pt x="779100" y="486157"/>
                </a:lnTo>
                <a:lnTo>
                  <a:pt x="762657" y="486157"/>
                </a:lnTo>
                <a:cubicBezTo>
                  <a:pt x="744426" y="550977"/>
                  <a:pt x="725183" y="614785"/>
                  <a:pt x="704926" y="677581"/>
                </a:cubicBezTo>
                <a:cubicBezTo>
                  <a:pt x="684670" y="740376"/>
                  <a:pt x="663400" y="801145"/>
                  <a:pt x="641118" y="859889"/>
                </a:cubicBezTo>
                <a:lnTo>
                  <a:pt x="905466" y="859889"/>
                </a:lnTo>
                <a:lnTo>
                  <a:pt x="1045235" y="1092839"/>
                </a:lnTo>
                <a:lnTo>
                  <a:pt x="1045235" y="1156098"/>
                </a:lnTo>
                <a:lnTo>
                  <a:pt x="690122" y="1026966"/>
                </a:lnTo>
                <a:lnTo>
                  <a:pt x="1045235" y="1432810"/>
                </a:lnTo>
                <a:lnTo>
                  <a:pt x="1045235" y="1465735"/>
                </a:lnTo>
                <a:lnTo>
                  <a:pt x="726818" y="1448976"/>
                </a:lnTo>
                <a:lnTo>
                  <a:pt x="1045235" y="1867945"/>
                </a:lnTo>
                <a:lnTo>
                  <a:pt x="1045235" y="2154279"/>
                </a:lnTo>
                <a:lnTo>
                  <a:pt x="1093409" y="1991834"/>
                </a:lnTo>
                <a:lnTo>
                  <a:pt x="1237180" y="2664945"/>
                </a:lnTo>
                <a:lnTo>
                  <a:pt x="1045235" y="2546243"/>
                </a:lnTo>
                <a:lnTo>
                  <a:pt x="1045235" y="2570550"/>
                </a:lnTo>
                <a:lnTo>
                  <a:pt x="218770" y="2570550"/>
                </a:lnTo>
                <a:lnTo>
                  <a:pt x="218770" y="1625585"/>
                </a:lnTo>
                <a:cubicBezTo>
                  <a:pt x="166103" y="1696482"/>
                  <a:pt x="110398" y="1767380"/>
                  <a:pt x="51654" y="1838278"/>
                </a:cubicBezTo>
                <a:lnTo>
                  <a:pt x="0" y="1172852"/>
                </a:lnTo>
                <a:cubicBezTo>
                  <a:pt x="70898" y="1063467"/>
                  <a:pt x="134706" y="950537"/>
                  <a:pt x="191424" y="834062"/>
                </a:cubicBezTo>
                <a:cubicBezTo>
                  <a:pt x="248142" y="717587"/>
                  <a:pt x="293719" y="601619"/>
                  <a:pt x="328155" y="486157"/>
                </a:cubicBezTo>
                <a:lnTo>
                  <a:pt x="109385" y="486157"/>
                </a:lnTo>
                <a:lnTo>
                  <a:pt x="109385" y="0"/>
                </a:lnTo>
                <a:close/>
                <a:moveTo>
                  <a:pt x="568195" y="1346045"/>
                </a:moveTo>
                <a:lnTo>
                  <a:pt x="568195" y="2093510"/>
                </a:lnTo>
                <a:lnTo>
                  <a:pt x="714042" y="2093510"/>
                </a:lnTo>
                <a:lnTo>
                  <a:pt x="714042" y="1346045"/>
                </a:lnTo>
                <a:lnTo>
                  <a:pt x="568195" y="134604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3900" dirty="0"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2215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2" name="组合 851"/>
          <p:cNvGrpSpPr/>
          <p:nvPr/>
        </p:nvGrpSpPr>
        <p:grpSpPr>
          <a:xfrm>
            <a:off x="476014" y="333830"/>
            <a:ext cx="3518372" cy="3518372"/>
            <a:chOff x="2680465" y="-393605"/>
            <a:chExt cx="6831069" cy="6831069"/>
          </a:xfrm>
        </p:grpSpPr>
        <p:sp>
          <p:nvSpPr>
            <p:cNvPr id="551" name="椭圆 550"/>
            <p:cNvSpPr/>
            <p:nvPr/>
          </p:nvSpPr>
          <p:spPr>
            <a:xfrm>
              <a:off x="4957488" y="188341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2" name="椭圆 751"/>
            <p:cNvSpPr/>
            <p:nvPr/>
          </p:nvSpPr>
          <p:spPr>
            <a:xfrm rot="-5400000">
              <a:off x="2680465" y="188341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3" name="椭圆 752"/>
            <p:cNvSpPr/>
            <p:nvPr/>
          </p:nvSpPr>
          <p:spPr>
            <a:xfrm rot="-5184000">
              <a:off x="2684958" y="174044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4" name="椭圆 753"/>
            <p:cNvSpPr/>
            <p:nvPr/>
          </p:nvSpPr>
          <p:spPr>
            <a:xfrm rot="-4968000">
              <a:off x="2698420" y="1598031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5" name="椭圆 754"/>
            <p:cNvSpPr/>
            <p:nvPr/>
          </p:nvSpPr>
          <p:spPr>
            <a:xfrm rot="-4752000">
              <a:off x="2720797" y="145674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6" name="椭圆 755"/>
            <p:cNvSpPr/>
            <p:nvPr/>
          </p:nvSpPr>
          <p:spPr>
            <a:xfrm rot="-4536000">
              <a:off x="2752002" y="131714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7" name="椭圆 756"/>
            <p:cNvSpPr/>
            <p:nvPr/>
          </p:nvSpPr>
          <p:spPr>
            <a:xfrm rot="-4320000">
              <a:off x="2791911" y="117977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8" name="椭圆 757"/>
            <p:cNvSpPr/>
            <p:nvPr/>
          </p:nvSpPr>
          <p:spPr>
            <a:xfrm rot="-4104000">
              <a:off x="2840366" y="104519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9" name="椭圆 758"/>
            <p:cNvSpPr/>
            <p:nvPr/>
          </p:nvSpPr>
          <p:spPr>
            <a:xfrm rot="-3888000">
              <a:off x="2897176" y="91390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0" name="椭圆 759"/>
            <p:cNvSpPr/>
            <p:nvPr/>
          </p:nvSpPr>
          <p:spPr>
            <a:xfrm rot="-3672000">
              <a:off x="2962118" y="78645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1" name="椭圆 760"/>
            <p:cNvSpPr/>
            <p:nvPr/>
          </p:nvSpPr>
          <p:spPr>
            <a:xfrm rot="-3456000">
              <a:off x="3034934" y="66332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2" name="椭圆 761"/>
            <p:cNvSpPr/>
            <p:nvPr/>
          </p:nvSpPr>
          <p:spPr>
            <a:xfrm rot="-3240000">
              <a:off x="3115338" y="54501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3" name="椭圆 762"/>
            <p:cNvSpPr/>
            <p:nvPr/>
          </p:nvSpPr>
          <p:spPr>
            <a:xfrm rot="-3024000">
              <a:off x="3203012" y="43198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4" name="椭圆 763"/>
            <p:cNvSpPr/>
            <p:nvPr/>
          </p:nvSpPr>
          <p:spPr>
            <a:xfrm rot="-2808000">
              <a:off x="3297610" y="32468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5" name="椭圆 764"/>
            <p:cNvSpPr/>
            <p:nvPr/>
          </p:nvSpPr>
          <p:spPr>
            <a:xfrm rot="-2592000">
              <a:off x="3398758" y="22354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6" name="椭圆 765"/>
            <p:cNvSpPr/>
            <p:nvPr/>
          </p:nvSpPr>
          <p:spPr>
            <a:xfrm rot="-2376000">
              <a:off x="3506059" y="12894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7" name="椭圆 766"/>
            <p:cNvSpPr/>
            <p:nvPr/>
          </p:nvSpPr>
          <p:spPr>
            <a:xfrm rot="-2160000">
              <a:off x="3619088" y="412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8" name="椭圆 767"/>
            <p:cNvSpPr/>
            <p:nvPr/>
          </p:nvSpPr>
          <p:spPr>
            <a:xfrm rot="-1944000">
              <a:off x="3737398" y="-3913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69" name="椭圆 768"/>
            <p:cNvSpPr/>
            <p:nvPr/>
          </p:nvSpPr>
          <p:spPr>
            <a:xfrm rot="-1728000">
              <a:off x="3860524" y="-11195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0" name="椭圆 769"/>
            <p:cNvSpPr/>
            <p:nvPr/>
          </p:nvSpPr>
          <p:spPr>
            <a:xfrm rot="-1512000">
              <a:off x="3987979" y="-17689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1" name="椭圆 770"/>
            <p:cNvSpPr/>
            <p:nvPr/>
          </p:nvSpPr>
          <p:spPr>
            <a:xfrm rot="-1296000">
              <a:off x="4119260" y="-23370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2" name="椭圆 771"/>
            <p:cNvSpPr/>
            <p:nvPr/>
          </p:nvSpPr>
          <p:spPr>
            <a:xfrm rot="-1080000">
              <a:off x="4253849" y="-28216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3" name="椭圆 772"/>
            <p:cNvSpPr/>
            <p:nvPr/>
          </p:nvSpPr>
          <p:spPr>
            <a:xfrm rot="-864000">
              <a:off x="4391216" y="-3220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4" name="椭圆 773"/>
            <p:cNvSpPr/>
            <p:nvPr/>
          </p:nvSpPr>
          <p:spPr>
            <a:xfrm rot="-648000">
              <a:off x="4530816" y="-35327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5" name="椭圆 774"/>
            <p:cNvSpPr/>
            <p:nvPr/>
          </p:nvSpPr>
          <p:spPr>
            <a:xfrm rot="-432000">
              <a:off x="4672101" y="-37565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6" name="椭圆 775"/>
            <p:cNvSpPr/>
            <p:nvPr/>
          </p:nvSpPr>
          <p:spPr>
            <a:xfrm rot="-216000">
              <a:off x="4814513" y="-38911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7" name="椭圆 776"/>
            <p:cNvSpPr/>
            <p:nvPr/>
          </p:nvSpPr>
          <p:spPr>
            <a:xfrm>
              <a:off x="4957488" y="-39360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8" name="椭圆 777"/>
            <p:cNvSpPr/>
            <p:nvPr/>
          </p:nvSpPr>
          <p:spPr>
            <a:xfrm rot="216000">
              <a:off x="5100463" y="-38911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79" name="椭圆 778"/>
            <p:cNvSpPr/>
            <p:nvPr/>
          </p:nvSpPr>
          <p:spPr>
            <a:xfrm rot="432000">
              <a:off x="5242875" y="-37565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0" name="椭圆 779"/>
            <p:cNvSpPr/>
            <p:nvPr/>
          </p:nvSpPr>
          <p:spPr>
            <a:xfrm rot="648000">
              <a:off x="5384160" y="-35327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1" name="椭圆 780"/>
            <p:cNvSpPr/>
            <p:nvPr/>
          </p:nvSpPr>
          <p:spPr>
            <a:xfrm rot="864000">
              <a:off x="5523761" y="-3220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2" name="椭圆 781"/>
            <p:cNvSpPr/>
            <p:nvPr/>
          </p:nvSpPr>
          <p:spPr>
            <a:xfrm rot="1080000">
              <a:off x="5661127" y="-28216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3" name="椭圆 782"/>
            <p:cNvSpPr/>
            <p:nvPr/>
          </p:nvSpPr>
          <p:spPr>
            <a:xfrm rot="1296000">
              <a:off x="5795716" y="-23370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4" name="椭圆 783"/>
            <p:cNvSpPr/>
            <p:nvPr/>
          </p:nvSpPr>
          <p:spPr>
            <a:xfrm rot="1512000">
              <a:off x="5926998" y="-17689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5" name="椭圆 784"/>
            <p:cNvSpPr/>
            <p:nvPr/>
          </p:nvSpPr>
          <p:spPr>
            <a:xfrm rot="1728000">
              <a:off x="6054452" y="-11195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6" name="椭圆 785"/>
            <p:cNvSpPr/>
            <p:nvPr/>
          </p:nvSpPr>
          <p:spPr>
            <a:xfrm rot="1944000">
              <a:off x="6177578" y="-3913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7" name="椭圆 786"/>
            <p:cNvSpPr/>
            <p:nvPr/>
          </p:nvSpPr>
          <p:spPr>
            <a:xfrm rot="2160000">
              <a:off x="6295889" y="412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8" name="椭圆 787"/>
            <p:cNvSpPr/>
            <p:nvPr/>
          </p:nvSpPr>
          <p:spPr>
            <a:xfrm rot="2376000">
              <a:off x="6408917" y="12894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89" name="椭圆 788"/>
            <p:cNvSpPr/>
            <p:nvPr/>
          </p:nvSpPr>
          <p:spPr>
            <a:xfrm rot="2592000">
              <a:off x="6516218" y="22354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0" name="椭圆 789"/>
            <p:cNvSpPr/>
            <p:nvPr/>
          </p:nvSpPr>
          <p:spPr>
            <a:xfrm rot="2808000">
              <a:off x="6617367" y="32468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1" name="椭圆 790"/>
            <p:cNvSpPr/>
            <p:nvPr/>
          </p:nvSpPr>
          <p:spPr>
            <a:xfrm rot="3024000">
              <a:off x="6711965" y="43198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2" name="椭圆 791"/>
            <p:cNvSpPr/>
            <p:nvPr/>
          </p:nvSpPr>
          <p:spPr>
            <a:xfrm rot="3240000">
              <a:off x="6799638" y="54501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3" name="椭圆 792"/>
            <p:cNvSpPr/>
            <p:nvPr/>
          </p:nvSpPr>
          <p:spPr>
            <a:xfrm rot="3456000">
              <a:off x="6880042" y="66332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4" name="椭圆 793"/>
            <p:cNvSpPr/>
            <p:nvPr/>
          </p:nvSpPr>
          <p:spPr>
            <a:xfrm rot="3672000">
              <a:off x="6952859" y="78645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5" name="椭圆 794"/>
            <p:cNvSpPr/>
            <p:nvPr/>
          </p:nvSpPr>
          <p:spPr>
            <a:xfrm rot="3888000">
              <a:off x="7017800" y="91390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6" name="椭圆 795"/>
            <p:cNvSpPr/>
            <p:nvPr/>
          </p:nvSpPr>
          <p:spPr>
            <a:xfrm rot="4104000">
              <a:off x="7074611" y="104519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7" name="椭圆 796"/>
            <p:cNvSpPr/>
            <p:nvPr/>
          </p:nvSpPr>
          <p:spPr>
            <a:xfrm rot="4320000">
              <a:off x="7123066" y="117977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8" name="椭圆 797"/>
            <p:cNvSpPr/>
            <p:nvPr/>
          </p:nvSpPr>
          <p:spPr>
            <a:xfrm rot="4536000">
              <a:off x="7162974" y="131714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99" name="椭圆 798"/>
            <p:cNvSpPr/>
            <p:nvPr/>
          </p:nvSpPr>
          <p:spPr>
            <a:xfrm rot="4752000">
              <a:off x="7194179" y="145674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0" name="椭圆 799"/>
            <p:cNvSpPr/>
            <p:nvPr/>
          </p:nvSpPr>
          <p:spPr>
            <a:xfrm rot="4968000">
              <a:off x="7216556" y="1598031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1" name="椭圆 800"/>
            <p:cNvSpPr/>
            <p:nvPr/>
          </p:nvSpPr>
          <p:spPr>
            <a:xfrm rot="5184000">
              <a:off x="7230018" y="174044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2" name="椭圆 801"/>
            <p:cNvSpPr/>
            <p:nvPr/>
          </p:nvSpPr>
          <p:spPr>
            <a:xfrm rot="5400000">
              <a:off x="7234511" y="188341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3" name="椭圆 802"/>
            <p:cNvSpPr/>
            <p:nvPr/>
          </p:nvSpPr>
          <p:spPr>
            <a:xfrm rot="5616000">
              <a:off x="7230018" y="202639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4" name="椭圆 803"/>
            <p:cNvSpPr/>
            <p:nvPr/>
          </p:nvSpPr>
          <p:spPr>
            <a:xfrm rot="5832000">
              <a:off x="7216556" y="216880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5" name="椭圆 804"/>
            <p:cNvSpPr/>
            <p:nvPr/>
          </p:nvSpPr>
          <p:spPr>
            <a:xfrm rot="6048000">
              <a:off x="7194179" y="231009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6" name="椭圆 805"/>
            <p:cNvSpPr/>
            <p:nvPr/>
          </p:nvSpPr>
          <p:spPr>
            <a:xfrm rot="6264000">
              <a:off x="7162974" y="2449691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7" name="椭圆 806"/>
            <p:cNvSpPr/>
            <p:nvPr/>
          </p:nvSpPr>
          <p:spPr>
            <a:xfrm rot="6480000">
              <a:off x="7123066" y="258705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8" name="椭圆 807"/>
            <p:cNvSpPr/>
            <p:nvPr/>
          </p:nvSpPr>
          <p:spPr>
            <a:xfrm rot="6696000">
              <a:off x="7074611" y="272164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09" name="椭圆 808"/>
            <p:cNvSpPr/>
            <p:nvPr/>
          </p:nvSpPr>
          <p:spPr>
            <a:xfrm rot="6912000">
              <a:off x="7017800" y="285292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0" name="椭圆 809"/>
            <p:cNvSpPr/>
            <p:nvPr/>
          </p:nvSpPr>
          <p:spPr>
            <a:xfrm rot="7128000">
              <a:off x="6952859" y="298038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1" name="椭圆 810"/>
            <p:cNvSpPr/>
            <p:nvPr/>
          </p:nvSpPr>
          <p:spPr>
            <a:xfrm rot="7344000">
              <a:off x="6880042" y="310350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2" name="椭圆 811"/>
            <p:cNvSpPr/>
            <p:nvPr/>
          </p:nvSpPr>
          <p:spPr>
            <a:xfrm rot="7560000">
              <a:off x="6799638" y="322181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3" name="椭圆 812"/>
            <p:cNvSpPr/>
            <p:nvPr/>
          </p:nvSpPr>
          <p:spPr>
            <a:xfrm rot="7776000">
              <a:off x="6711965" y="333484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4" name="椭圆 813"/>
            <p:cNvSpPr/>
            <p:nvPr/>
          </p:nvSpPr>
          <p:spPr>
            <a:xfrm rot="7992000">
              <a:off x="6617367" y="344214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5" name="椭圆 814"/>
            <p:cNvSpPr/>
            <p:nvPr/>
          </p:nvSpPr>
          <p:spPr>
            <a:xfrm rot="8208000">
              <a:off x="6516218" y="354329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6" name="椭圆 815"/>
            <p:cNvSpPr/>
            <p:nvPr/>
          </p:nvSpPr>
          <p:spPr>
            <a:xfrm rot="8424000">
              <a:off x="6408917" y="363789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7" name="椭圆 816"/>
            <p:cNvSpPr/>
            <p:nvPr/>
          </p:nvSpPr>
          <p:spPr>
            <a:xfrm rot="8640000">
              <a:off x="6295889" y="37255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8" name="椭圆 817"/>
            <p:cNvSpPr/>
            <p:nvPr/>
          </p:nvSpPr>
          <p:spPr>
            <a:xfrm rot="8856000">
              <a:off x="6177578" y="380597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19" name="椭圆 818"/>
            <p:cNvSpPr/>
            <p:nvPr/>
          </p:nvSpPr>
          <p:spPr>
            <a:xfrm rot="9072000">
              <a:off x="6054452" y="387878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0" name="椭圆 819"/>
            <p:cNvSpPr/>
            <p:nvPr/>
          </p:nvSpPr>
          <p:spPr>
            <a:xfrm rot="9288000">
              <a:off x="5926998" y="394373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1" name="椭圆 820"/>
            <p:cNvSpPr/>
            <p:nvPr/>
          </p:nvSpPr>
          <p:spPr>
            <a:xfrm rot="9504000">
              <a:off x="5795716" y="400054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2" name="椭圆 821"/>
            <p:cNvSpPr/>
            <p:nvPr/>
          </p:nvSpPr>
          <p:spPr>
            <a:xfrm rot="9720000">
              <a:off x="5661127" y="404899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3" name="椭圆 822"/>
            <p:cNvSpPr/>
            <p:nvPr/>
          </p:nvSpPr>
          <p:spPr>
            <a:xfrm rot="9936000">
              <a:off x="5523761" y="408890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4" name="椭圆 823"/>
            <p:cNvSpPr/>
            <p:nvPr/>
          </p:nvSpPr>
          <p:spPr>
            <a:xfrm rot="10152000">
              <a:off x="5384160" y="412010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5" name="椭圆 824"/>
            <p:cNvSpPr/>
            <p:nvPr/>
          </p:nvSpPr>
          <p:spPr>
            <a:xfrm rot="10368000">
              <a:off x="5242875" y="414248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6" name="椭圆 825"/>
            <p:cNvSpPr/>
            <p:nvPr/>
          </p:nvSpPr>
          <p:spPr>
            <a:xfrm rot="10584000">
              <a:off x="5100463" y="415594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7" name="椭圆 826"/>
            <p:cNvSpPr/>
            <p:nvPr/>
          </p:nvSpPr>
          <p:spPr>
            <a:xfrm rot="10800000">
              <a:off x="4957488" y="4160441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8" name="椭圆 827"/>
            <p:cNvSpPr/>
            <p:nvPr/>
          </p:nvSpPr>
          <p:spPr>
            <a:xfrm rot="11016000">
              <a:off x="4814513" y="415594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29" name="椭圆 828"/>
            <p:cNvSpPr/>
            <p:nvPr/>
          </p:nvSpPr>
          <p:spPr>
            <a:xfrm rot="11232000">
              <a:off x="4672101" y="414248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0" name="椭圆 829"/>
            <p:cNvSpPr/>
            <p:nvPr/>
          </p:nvSpPr>
          <p:spPr>
            <a:xfrm rot="11448000">
              <a:off x="4530816" y="4120109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1" name="椭圆 830"/>
            <p:cNvSpPr/>
            <p:nvPr/>
          </p:nvSpPr>
          <p:spPr>
            <a:xfrm rot="11664000">
              <a:off x="4391216" y="408890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2" name="椭圆 831"/>
            <p:cNvSpPr/>
            <p:nvPr/>
          </p:nvSpPr>
          <p:spPr>
            <a:xfrm rot="11880000">
              <a:off x="4253849" y="404899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3" name="椭圆 832"/>
            <p:cNvSpPr/>
            <p:nvPr/>
          </p:nvSpPr>
          <p:spPr>
            <a:xfrm rot="12096000">
              <a:off x="4119260" y="400054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4" name="椭圆 833"/>
            <p:cNvSpPr/>
            <p:nvPr/>
          </p:nvSpPr>
          <p:spPr>
            <a:xfrm rot="12312000">
              <a:off x="3987979" y="394373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5" name="椭圆 834"/>
            <p:cNvSpPr/>
            <p:nvPr/>
          </p:nvSpPr>
          <p:spPr>
            <a:xfrm rot="12528000">
              <a:off x="3860524" y="387878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6" name="椭圆 835"/>
            <p:cNvSpPr/>
            <p:nvPr/>
          </p:nvSpPr>
          <p:spPr>
            <a:xfrm rot="12744000">
              <a:off x="3737398" y="380597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7" name="椭圆 836"/>
            <p:cNvSpPr/>
            <p:nvPr/>
          </p:nvSpPr>
          <p:spPr>
            <a:xfrm rot="12960000">
              <a:off x="3619088" y="372556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8" name="椭圆 837"/>
            <p:cNvSpPr/>
            <p:nvPr/>
          </p:nvSpPr>
          <p:spPr>
            <a:xfrm rot="13176000">
              <a:off x="3506059" y="3637894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39" name="椭圆 838"/>
            <p:cNvSpPr/>
            <p:nvPr/>
          </p:nvSpPr>
          <p:spPr>
            <a:xfrm rot="13392000">
              <a:off x="3398758" y="354329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0" name="椭圆 839"/>
            <p:cNvSpPr/>
            <p:nvPr/>
          </p:nvSpPr>
          <p:spPr>
            <a:xfrm rot="13608000">
              <a:off x="3297610" y="344214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1" name="椭圆 840"/>
            <p:cNvSpPr/>
            <p:nvPr/>
          </p:nvSpPr>
          <p:spPr>
            <a:xfrm rot="13824000">
              <a:off x="3203012" y="333484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2" name="椭圆 841"/>
            <p:cNvSpPr/>
            <p:nvPr/>
          </p:nvSpPr>
          <p:spPr>
            <a:xfrm rot="14040000">
              <a:off x="3115338" y="322181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3" name="椭圆 842"/>
            <p:cNvSpPr/>
            <p:nvPr/>
          </p:nvSpPr>
          <p:spPr>
            <a:xfrm rot="14256000">
              <a:off x="3034934" y="3103508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4" name="椭圆 843"/>
            <p:cNvSpPr/>
            <p:nvPr/>
          </p:nvSpPr>
          <p:spPr>
            <a:xfrm rot="14472000">
              <a:off x="2962118" y="2980382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5" name="椭圆 844"/>
            <p:cNvSpPr/>
            <p:nvPr/>
          </p:nvSpPr>
          <p:spPr>
            <a:xfrm rot="14688000">
              <a:off x="2897176" y="285292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6" name="椭圆 845"/>
            <p:cNvSpPr/>
            <p:nvPr/>
          </p:nvSpPr>
          <p:spPr>
            <a:xfrm rot="14904000">
              <a:off x="2840366" y="2721646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7" name="椭圆 846"/>
            <p:cNvSpPr/>
            <p:nvPr/>
          </p:nvSpPr>
          <p:spPr>
            <a:xfrm rot="15120000">
              <a:off x="2791911" y="2587057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8" name="椭圆 847"/>
            <p:cNvSpPr/>
            <p:nvPr/>
          </p:nvSpPr>
          <p:spPr>
            <a:xfrm rot="15336000">
              <a:off x="2752002" y="2449691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49" name="椭圆 848"/>
            <p:cNvSpPr/>
            <p:nvPr/>
          </p:nvSpPr>
          <p:spPr>
            <a:xfrm rot="15552001">
              <a:off x="2720797" y="2310090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50" name="椭圆 849"/>
            <p:cNvSpPr/>
            <p:nvPr/>
          </p:nvSpPr>
          <p:spPr>
            <a:xfrm rot="15767999">
              <a:off x="2698420" y="2168805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51" name="椭圆 850"/>
            <p:cNvSpPr/>
            <p:nvPr/>
          </p:nvSpPr>
          <p:spPr>
            <a:xfrm rot="15984000">
              <a:off x="2684958" y="2026393"/>
              <a:ext cx="2277023" cy="2277023"/>
            </a:xfrm>
            <a:prstGeom prst="ellipse">
              <a:avLst/>
            </a:prstGeom>
            <a:noFill/>
            <a:ln>
              <a:gradFill>
                <a:gsLst>
                  <a:gs pos="20000">
                    <a:srgbClr val="FFC000">
                      <a:alpha val="50000"/>
                    </a:srgbClr>
                  </a:gs>
                  <a:gs pos="0">
                    <a:srgbClr val="C00000">
                      <a:alpha val="60000"/>
                    </a:srgbClr>
                  </a:gs>
                  <a:gs pos="77000">
                    <a:srgbClr val="FFC000">
                      <a:alpha val="80000"/>
                    </a:srgbClr>
                  </a:gs>
                  <a:gs pos="50000">
                    <a:schemeClr val="accent1">
                      <a:lumMod val="45000"/>
                      <a:lumOff val="55000"/>
                      <a:alpha val="0"/>
                    </a:schemeClr>
                  </a:gs>
                  <a:gs pos="100000">
                    <a:srgbClr val="C00000">
                      <a:alpha val="7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854" name="等腰三角形 853"/>
          <p:cNvSpPr/>
          <p:nvPr/>
        </p:nvSpPr>
        <p:spPr>
          <a:xfrm>
            <a:off x="4439050" y="39769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5" name="等腰三角形 854"/>
          <p:cNvSpPr/>
          <p:nvPr/>
        </p:nvSpPr>
        <p:spPr>
          <a:xfrm rot="-5400000">
            <a:off x="2910468" y="39769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6" name="等腰三角形 855"/>
          <p:cNvSpPr/>
          <p:nvPr/>
        </p:nvSpPr>
        <p:spPr>
          <a:xfrm rot="-5184000">
            <a:off x="2913484" y="388093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7" name="等腰三角形 856"/>
          <p:cNvSpPr/>
          <p:nvPr/>
        </p:nvSpPr>
        <p:spPr>
          <a:xfrm rot="-4968000">
            <a:off x="2922521" y="378533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8" name="等腰三角形 857"/>
          <p:cNvSpPr/>
          <p:nvPr/>
        </p:nvSpPr>
        <p:spPr>
          <a:xfrm rot="-4752000">
            <a:off x="2937543" y="369048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9" name="等腰三角形 858"/>
          <p:cNvSpPr/>
          <p:nvPr/>
        </p:nvSpPr>
        <p:spPr>
          <a:xfrm rot="-4536000">
            <a:off x="2958491" y="359677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0" name="等腰三角形 859"/>
          <p:cNvSpPr/>
          <p:nvPr/>
        </p:nvSpPr>
        <p:spPr>
          <a:xfrm rot="-4320000">
            <a:off x="2985282" y="350455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1" name="等腰三角形 860"/>
          <p:cNvSpPr/>
          <p:nvPr/>
        </p:nvSpPr>
        <p:spPr>
          <a:xfrm rot="-4104000">
            <a:off x="3017810" y="341420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2" name="等腰三角形 861"/>
          <p:cNvSpPr/>
          <p:nvPr/>
        </p:nvSpPr>
        <p:spPr>
          <a:xfrm rot="-3888000">
            <a:off x="3055948" y="332607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3" name="等腰三角形 862"/>
          <p:cNvSpPr/>
          <p:nvPr/>
        </p:nvSpPr>
        <p:spPr>
          <a:xfrm rot="-3672000">
            <a:off x="3099543" y="32405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4" name="等腰三角形 863"/>
          <p:cNvSpPr/>
          <p:nvPr/>
        </p:nvSpPr>
        <p:spPr>
          <a:xfrm rot="-3456000">
            <a:off x="3148425" y="315786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5" name="等腰三角形 864"/>
          <p:cNvSpPr/>
          <p:nvPr/>
        </p:nvSpPr>
        <p:spPr>
          <a:xfrm rot="-3240000">
            <a:off x="3202401" y="307843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6" name="等腰三角形 865"/>
          <p:cNvSpPr/>
          <p:nvPr/>
        </p:nvSpPr>
        <p:spPr>
          <a:xfrm rot="-3024000">
            <a:off x="3261257" y="300256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7" name="等腰三角形 866"/>
          <p:cNvSpPr/>
          <p:nvPr/>
        </p:nvSpPr>
        <p:spPr>
          <a:xfrm rot="-2808000">
            <a:off x="3324762" y="293052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8" name="等腰三角形 867"/>
          <p:cNvSpPr/>
          <p:nvPr/>
        </p:nvSpPr>
        <p:spPr>
          <a:xfrm rot="-2592000">
            <a:off x="3392663" y="286262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9" name="等腰三角形 868"/>
          <p:cNvSpPr/>
          <p:nvPr/>
        </p:nvSpPr>
        <p:spPr>
          <a:xfrm rot="-2376000">
            <a:off x="3464695" y="27991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0" name="等腰三角形 869"/>
          <p:cNvSpPr/>
          <p:nvPr/>
        </p:nvSpPr>
        <p:spPr>
          <a:xfrm rot="-2160000">
            <a:off x="3540572" y="274026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1" name="等腰三角形 870"/>
          <p:cNvSpPr/>
          <p:nvPr/>
        </p:nvSpPr>
        <p:spPr>
          <a:xfrm rot="-1944000">
            <a:off x="3619995" y="268629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2" name="等腰三角形 871"/>
          <p:cNvSpPr/>
          <p:nvPr/>
        </p:nvSpPr>
        <p:spPr>
          <a:xfrm rot="-1728000">
            <a:off x="3702650" y="26374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3" name="等腰三角形 872"/>
          <p:cNvSpPr/>
          <p:nvPr/>
        </p:nvSpPr>
        <p:spPr>
          <a:xfrm rot="-1512000">
            <a:off x="3788211" y="259381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4" name="等腰三角形 873"/>
          <p:cNvSpPr/>
          <p:nvPr/>
        </p:nvSpPr>
        <p:spPr>
          <a:xfrm rot="-1296000">
            <a:off x="3876341" y="255567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5" name="等腰三角形 874"/>
          <p:cNvSpPr/>
          <p:nvPr/>
        </p:nvSpPr>
        <p:spPr>
          <a:xfrm rot="-1080000">
            <a:off x="3966692" y="252314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6" name="等腰三角形 875"/>
          <p:cNvSpPr/>
          <p:nvPr/>
        </p:nvSpPr>
        <p:spPr>
          <a:xfrm rot="-864000">
            <a:off x="4058907" y="249635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7" name="等腰三角形 876"/>
          <p:cNvSpPr/>
          <p:nvPr/>
        </p:nvSpPr>
        <p:spPr>
          <a:xfrm rot="-648000">
            <a:off x="4152622" y="24754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8" name="等腰三角形 877"/>
          <p:cNvSpPr/>
          <p:nvPr/>
        </p:nvSpPr>
        <p:spPr>
          <a:xfrm rot="-432000">
            <a:off x="4247468" y="246038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9" name="等腰三角形 878"/>
          <p:cNvSpPr/>
          <p:nvPr/>
        </p:nvSpPr>
        <p:spPr>
          <a:xfrm rot="-216000">
            <a:off x="4343069" y="245134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0" name="等腰三角形 879"/>
          <p:cNvSpPr/>
          <p:nvPr/>
        </p:nvSpPr>
        <p:spPr>
          <a:xfrm>
            <a:off x="4439050" y="244833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1" name="等腰三角形 880"/>
          <p:cNvSpPr/>
          <p:nvPr/>
        </p:nvSpPr>
        <p:spPr>
          <a:xfrm rot="216000">
            <a:off x="4535031" y="245134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2" name="等腰三角形 881"/>
          <p:cNvSpPr/>
          <p:nvPr/>
        </p:nvSpPr>
        <p:spPr>
          <a:xfrm rot="432000">
            <a:off x="4630632" y="246038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3" name="等腰三角形 882"/>
          <p:cNvSpPr/>
          <p:nvPr/>
        </p:nvSpPr>
        <p:spPr>
          <a:xfrm rot="648000">
            <a:off x="4725478" y="24754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4" name="等腰三角形 883"/>
          <p:cNvSpPr/>
          <p:nvPr/>
        </p:nvSpPr>
        <p:spPr>
          <a:xfrm rot="864000">
            <a:off x="4819193" y="249635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5" name="等腰三角形 884"/>
          <p:cNvSpPr/>
          <p:nvPr/>
        </p:nvSpPr>
        <p:spPr>
          <a:xfrm rot="1080000">
            <a:off x="4911408" y="252314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6" name="等腰三角形 885"/>
          <p:cNvSpPr/>
          <p:nvPr/>
        </p:nvSpPr>
        <p:spPr>
          <a:xfrm rot="1296000">
            <a:off x="5001759" y="255567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7" name="等腰三角形 886"/>
          <p:cNvSpPr/>
          <p:nvPr/>
        </p:nvSpPr>
        <p:spPr>
          <a:xfrm rot="1512000">
            <a:off x="5089889" y="259381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8" name="等腰三角形 887"/>
          <p:cNvSpPr/>
          <p:nvPr/>
        </p:nvSpPr>
        <p:spPr>
          <a:xfrm rot="1728000">
            <a:off x="5175450" y="26374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9" name="等腰三角形 888"/>
          <p:cNvSpPr/>
          <p:nvPr/>
        </p:nvSpPr>
        <p:spPr>
          <a:xfrm rot="1944000">
            <a:off x="5258105" y="268629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0" name="等腰三角形 889"/>
          <p:cNvSpPr/>
          <p:nvPr/>
        </p:nvSpPr>
        <p:spPr>
          <a:xfrm rot="2160000">
            <a:off x="5337528" y="274026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1" name="等腰三角形 890"/>
          <p:cNvSpPr/>
          <p:nvPr/>
        </p:nvSpPr>
        <p:spPr>
          <a:xfrm rot="2376000">
            <a:off x="5413405" y="27991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2" name="等腰三角形 891"/>
          <p:cNvSpPr/>
          <p:nvPr/>
        </p:nvSpPr>
        <p:spPr>
          <a:xfrm rot="2592000">
            <a:off x="5485436" y="286262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3" name="等腰三角形 892"/>
          <p:cNvSpPr/>
          <p:nvPr/>
        </p:nvSpPr>
        <p:spPr>
          <a:xfrm rot="2808000">
            <a:off x="5553338" y="293052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4" name="等腰三角形 893"/>
          <p:cNvSpPr/>
          <p:nvPr/>
        </p:nvSpPr>
        <p:spPr>
          <a:xfrm rot="3024000">
            <a:off x="5616843" y="300256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5" name="等腰三角形 894"/>
          <p:cNvSpPr/>
          <p:nvPr/>
        </p:nvSpPr>
        <p:spPr>
          <a:xfrm rot="3240000">
            <a:off x="5675699" y="307843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6" name="等腰三角形 895"/>
          <p:cNvSpPr/>
          <p:nvPr/>
        </p:nvSpPr>
        <p:spPr>
          <a:xfrm rot="3456000">
            <a:off x="5729674" y="315786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7" name="等腰三角形 896"/>
          <p:cNvSpPr/>
          <p:nvPr/>
        </p:nvSpPr>
        <p:spPr>
          <a:xfrm rot="3672000">
            <a:off x="5778557" y="32405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8" name="等腰三角形 897"/>
          <p:cNvSpPr/>
          <p:nvPr/>
        </p:nvSpPr>
        <p:spPr>
          <a:xfrm rot="3888000">
            <a:off x="5822152" y="332607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9" name="等腰三角形 898"/>
          <p:cNvSpPr/>
          <p:nvPr/>
        </p:nvSpPr>
        <p:spPr>
          <a:xfrm rot="4104000">
            <a:off x="5860290" y="341420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0" name="等腰三角形 899"/>
          <p:cNvSpPr/>
          <p:nvPr/>
        </p:nvSpPr>
        <p:spPr>
          <a:xfrm rot="4320000">
            <a:off x="5892818" y="350455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1" name="等腰三角形 900"/>
          <p:cNvSpPr/>
          <p:nvPr/>
        </p:nvSpPr>
        <p:spPr>
          <a:xfrm rot="4536000">
            <a:off x="5919609" y="359677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2" name="等腰三角形 901"/>
          <p:cNvSpPr/>
          <p:nvPr/>
        </p:nvSpPr>
        <p:spPr>
          <a:xfrm rot="4752000">
            <a:off x="5940557" y="369048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3" name="等腰三角形 902"/>
          <p:cNvSpPr/>
          <p:nvPr/>
        </p:nvSpPr>
        <p:spPr>
          <a:xfrm rot="4968000">
            <a:off x="5955579" y="378533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4" name="等腰三角形 903"/>
          <p:cNvSpPr/>
          <p:nvPr/>
        </p:nvSpPr>
        <p:spPr>
          <a:xfrm rot="5184000">
            <a:off x="5964616" y="388093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5" name="等腰三角形 904"/>
          <p:cNvSpPr/>
          <p:nvPr/>
        </p:nvSpPr>
        <p:spPr>
          <a:xfrm rot="5400000">
            <a:off x="5967632" y="39769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6" name="等腰三角形 905"/>
          <p:cNvSpPr/>
          <p:nvPr/>
        </p:nvSpPr>
        <p:spPr>
          <a:xfrm rot="5616000">
            <a:off x="5964616" y="407289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7" name="等腰三角形 906"/>
          <p:cNvSpPr/>
          <p:nvPr/>
        </p:nvSpPr>
        <p:spPr>
          <a:xfrm rot="5832000">
            <a:off x="5955579" y="416849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8" name="等腰三角形 907"/>
          <p:cNvSpPr/>
          <p:nvPr/>
        </p:nvSpPr>
        <p:spPr>
          <a:xfrm rot="6048000">
            <a:off x="5940557" y="426334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9" name="等腰三角形 908"/>
          <p:cNvSpPr/>
          <p:nvPr/>
        </p:nvSpPr>
        <p:spPr>
          <a:xfrm rot="6264000">
            <a:off x="5919609" y="435705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0" name="等腰三角形 909"/>
          <p:cNvSpPr/>
          <p:nvPr/>
        </p:nvSpPr>
        <p:spPr>
          <a:xfrm rot="6480000">
            <a:off x="5892818" y="444927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1" name="等腰三角形 910"/>
          <p:cNvSpPr/>
          <p:nvPr/>
        </p:nvSpPr>
        <p:spPr>
          <a:xfrm rot="6696000">
            <a:off x="5860290" y="453962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2" name="等腰三角形 911"/>
          <p:cNvSpPr/>
          <p:nvPr/>
        </p:nvSpPr>
        <p:spPr>
          <a:xfrm rot="6912000">
            <a:off x="5822152" y="462775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3" name="等腰三角形 912"/>
          <p:cNvSpPr/>
          <p:nvPr/>
        </p:nvSpPr>
        <p:spPr>
          <a:xfrm rot="7128000">
            <a:off x="5778557" y="47133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4" name="等腰三角形 913"/>
          <p:cNvSpPr/>
          <p:nvPr/>
        </p:nvSpPr>
        <p:spPr>
          <a:xfrm rot="7344000">
            <a:off x="5729674" y="479597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5" name="等腰三角形 914"/>
          <p:cNvSpPr/>
          <p:nvPr/>
        </p:nvSpPr>
        <p:spPr>
          <a:xfrm rot="7560000">
            <a:off x="5675699" y="487539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6" name="等腰三角形 915"/>
          <p:cNvSpPr/>
          <p:nvPr/>
        </p:nvSpPr>
        <p:spPr>
          <a:xfrm rot="7776000">
            <a:off x="5616843" y="495127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7" name="等腰三角形 916"/>
          <p:cNvSpPr/>
          <p:nvPr/>
        </p:nvSpPr>
        <p:spPr>
          <a:xfrm rot="7992000">
            <a:off x="5553338" y="502330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8" name="等腰三角形 917"/>
          <p:cNvSpPr/>
          <p:nvPr/>
        </p:nvSpPr>
        <p:spPr>
          <a:xfrm rot="8208000">
            <a:off x="5485436" y="509120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9" name="等腰三角形 918"/>
          <p:cNvSpPr/>
          <p:nvPr/>
        </p:nvSpPr>
        <p:spPr>
          <a:xfrm rot="8424000">
            <a:off x="5413405" y="51547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0" name="等腰三角形 919"/>
          <p:cNvSpPr/>
          <p:nvPr/>
        </p:nvSpPr>
        <p:spPr>
          <a:xfrm rot="8640000">
            <a:off x="5337528" y="521356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1" name="等腰三角形 920"/>
          <p:cNvSpPr/>
          <p:nvPr/>
        </p:nvSpPr>
        <p:spPr>
          <a:xfrm rot="8856000">
            <a:off x="5258105" y="526753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2" name="等腰三角形 921"/>
          <p:cNvSpPr/>
          <p:nvPr/>
        </p:nvSpPr>
        <p:spPr>
          <a:xfrm rot="9072000">
            <a:off x="5175450" y="53164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3" name="等腰三角形 922"/>
          <p:cNvSpPr/>
          <p:nvPr/>
        </p:nvSpPr>
        <p:spPr>
          <a:xfrm rot="9288000">
            <a:off x="5089889" y="536001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4" name="等腰三角形 923"/>
          <p:cNvSpPr/>
          <p:nvPr/>
        </p:nvSpPr>
        <p:spPr>
          <a:xfrm rot="9504000">
            <a:off x="5001759" y="539815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5" name="等腰三角形 924"/>
          <p:cNvSpPr/>
          <p:nvPr/>
        </p:nvSpPr>
        <p:spPr>
          <a:xfrm rot="9720000">
            <a:off x="4911408" y="543068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6" name="等腰三角形 925"/>
          <p:cNvSpPr/>
          <p:nvPr/>
        </p:nvSpPr>
        <p:spPr>
          <a:xfrm rot="9936000">
            <a:off x="4819193" y="545747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7" name="等腰三角形 926"/>
          <p:cNvSpPr/>
          <p:nvPr/>
        </p:nvSpPr>
        <p:spPr>
          <a:xfrm rot="10152000">
            <a:off x="4725478" y="54784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8" name="等腰三角形 927"/>
          <p:cNvSpPr/>
          <p:nvPr/>
        </p:nvSpPr>
        <p:spPr>
          <a:xfrm rot="10368000">
            <a:off x="4630632" y="549344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9" name="等腰三角形 928"/>
          <p:cNvSpPr/>
          <p:nvPr/>
        </p:nvSpPr>
        <p:spPr>
          <a:xfrm rot="10584000">
            <a:off x="4535031" y="5502481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0" name="等腰三角形 929"/>
          <p:cNvSpPr/>
          <p:nvPr/>
        </p:nvSpPr>
        <p:spPr>
          <a:xfrm rot="10800000">
            <a:off x="4439050" y="550549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1" name="等腰三角形 930"/>
          <p:cNvSpPr/>
          <p:nvPr/>
        </p:nvSpPr>
        <p:spPr>
          <a:xfrm rot="11016000">
            <a:off x="4343069" y="5502481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2" name="等腰三角形 931"/>
          <p:cNvSpPr/>
          <p:nvPr/>
        </p:nvSpPr>
        <p:spPr>
          <a:xfrm rot="11232000">
            <a:off x="4247468" y="549344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3" name="等腰三角形 932"/>
          <p:cNvSpPr/>
          <p:nvPr/>
        </p:nvSpPr>
        <p:spPr>
          <a:xfrm rot="11448000">
            <a:off x="4152622" y="54784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4" name="等腰三角形 933"/>
          <p:cNvSpPr/>
          <p:nvPr/>
        </p:nvSpPr>
        <p:spPr>
          <a:xfrm rot="11664000">
            <a:off x="4058907" y="545747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5" name="等腰三角形 934"/>
          <p:cNvSpPr/>
          <p:nvPr/>
        </p:nvSpPr>
        <p:spPr>
          <a:xfrm rot="11880000">
            <a:off x="3966692" y="543068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6" name="等腰三角形 935"/>
          <p:cNvSpPr/>
          <p:nvPr/>
        </p:nvSpPr>
        <p:spPr>
          <a:xfrm rot="12096000">
            <a:off x="3876341" y="539815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7" name="等腰三角形 936"/>
          <p:cNvSpPr/>
          <p:nvPr/>
        </p:nvSpPr>
        <p:spPr>
          <a:xfrm rot="12312000">
            <a:off x="3788211" y="536001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8" name="等腰三角形 937"/>
          <p:cNvSpPr/>
          <p:nvPr/>
        </p:nvSpPr>
        <p:spPr>
          <a:xfrm rot="12528000">
            <a:off x="3702650" y="531642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9" name="等腰三角形 938"/>
          <p:cNvSpPr/>
          <p:nvPr/>
        </p:nvSpPr>
        <p:spPr>
          <a:xfrm rot="12744000">
            <a:off x="3619995" y="5267539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0" name="等腰三角形 939"/>
          <p:cNvSpPr/>
          <p:nvPr/>
        </p:nvSpPr>
        <p:spPr>
          <a:xfrm rot="12960000">
            <a:off x="3540572" y="521356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1" name="等腰三角形 940"/>
          <p:cNvSpPr/>
          <p:nvPr/>
        </p:nvSpPr>
        <p:spPr>
          <a:xfrm rot="13176000">
            <a:off x="3464695" y="515470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2" name="等腰三角形 941"/>
          <p:cNvSpPr/>
          <p:nvPr/>
        </p:nvSpPr>
        <p:spPr>
          <a:xfrm rot="13392000">
            <a:off x="3392663" y="509120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3" name="等腰三角形 942"/>
          <p:cNvSpPr/>
          <p:nvPr/>
        </p:nvSpPr>
        <p:spPr>
          <a:xfrm rot="13608000">
            <a:off x="3324762" y="5023302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4" name="等腰三角形 943"/>
          <p:cNvSpPr/>
          <p:nvPr/>
        </p:nvSpPr>
        <p:spPr>
          <a:xfrm rot="13824000">
            <a:off x="3261257" y="495127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5" name="等腰三角形 944"/>
          <p:cNvSpPr/>
          <p:nvPr/>
        </p:nvSpPr>
        <p:spPr>
          <a:xfrm rot="14040000">
            <a:off x="3202401" y="487539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6" name="等腰三角形 945"/>
          <p:cNvSpPr/>
          <p:nvPr/>
        </p:nvSpPr>
        <p:spPr>
          <a:xfrm rot="14256000">
            <a:off x="3148425" y="4795970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7" name="等腰三角形 946"/>
          <p:cNvSpPr/>
          <p:nvPr/>
        </p:nvSpPr>
        <p:spPr>
          <a:xfrm rot="14472000">
            <a:off x="3099543" y="4713315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8" name="等腰三角形 947"/>
          <p:cNvSpPr/>
          <p:nvPr/>
        </p:nvSpPr>
        <p:spPr>
          <a:xfrm rot="14688000">
            <a:off x="3055948" y="462775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9" name="等腰三角形 948"/>
          <p:cNvSpPr/>
          <p:nvPr/>
        </p:nvSpPr>
        <p:spPr>
          <a:xfrm rot="14904000">
            <a:off x="3017810" y="4539624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0" name="等腰三角形 949"/>
          <p:cNvSpPr/>
          <p:nvPr/>
        </p:nvSpPr>
        <p:spPr>
          <a:xfrm rot="15120000">
            <a:off x="2985282" y="444927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1" name="等腰三角形 950"/>
          <p:cNvSpPr/>
          <p:nvPr/>
        </p:nvSpPr>
        <p:spPr>
          <a:xfrm rot="15336000">
            <a:off x="2958491" y="4357058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2" name="等腰三角形 951"/>
          <p:cNvSpPr/>
          <p:nvPr/>
        </p:nvSpPr>
        <p:spPr>
          <a:xfrm rot="15552001">
            <a:off x="2937543" y="4263343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3" name="等腰三角形 952"/>
          <p:cNvSpPr/>
          <p:nvPr/>
        </p:nvSpPr>
        <p:spPr>
          <a:xfrm rot="15767999">
            <a:off x="2922521" y="4168497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4" name="等腰三角形 953"/>
          <p:cNvSpPr/>
          <p:nvPr/>
        </p:nvSpPr>
        <p:spPr>
          <a:xfrm rot="15984000">
            <a:off x="2913484" y="4072896"/>
            <a:ext cx="1936204" cy="1669142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97" name="组合 1296"/>
          <p:cNvGrpSpPr/>
          <p:nvPr/>
        </p:nvGrpSpPr>
        <p:grpSpPr>
          <a:xfrm>
            <a:off x="9432202" y="1161143"/>
            <a:ext cx="2759798" cy="3037114"/>
            <a:chOff x="8520541" y="892393"/>
            <a:chExt cx="3165537" cy="2536608"/>
          </a:xfrm>
        </p:grpSpPr>
        <p:sp>
          <p:nvSpPr>
            <p:cNvPr id="853" name="椭圆 852"/>
            <p:cNvSpPr/>
            <p:nvPr/>
          </p:nvSpPr>
          <p:spPr>
            <a:xfrm rot="2240280" flipV="1">
              <a:off x="9831233" y="912107"/>
              <a:ext cx="1465163" cy="2516894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5" name="椭圆 1154"/>
            <p:cNvSpPr/>
            <p:nvPr/>
          </p:nvSpPr>
          <p:spPr>
            <a:xfrm rot="4400280" flipV="1">
              <a:off x="9046405" y="69085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6" name="椭圆 1155"/>
            <p:cNvSpPr/>
            <p:nvPr/>
          </p:nvSpPr>
          <p:spPr>
            <a:xfrm rot="4400280" flipV="1">
              <a:off x="9047046" y="670487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7" name="椭圆 1156"/>
            <p:cNvSpPr/>
            <p:nvPr/>
          </p:nvSpPr>
          <p:spPr>
            <a:xfrm rot="4400280" flipV="1">
              <a:off x="9048964" y="650204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8" name="椭圆 1157"/>
            <p:cNvSpPr/>
            <p:nvPr/>
          </p:nvSpPr>
          <p:spPr>
            <a:xfrm rot="4400280" flipV="1">
              <a:off x="9052151" y="63007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9" name="椭圆 1158"/>
            <p:cNvSpPr/>
            <p:nvPr/>
          </p:nvSpPr>
          <p:spPr>
            <a:xfrm rot="4400280" flipV="1">
              <a:off x="9056595" y="610195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0" name="椭圆 1159"/>
            <p:cNvSpPr/>
            <p:nvPr/>
          </p:nvSpPr>
          <p:spPr>
            <a:xfrm rot="4400280" flipV="1">
              <a:off x="9062281" y="59063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1" name="椭圆 1160"/>
            <p:cNvSpPr/>
            <p:nvPr/>
          </p:nvSpPr>
          <p:spPr>
            <a:xfrm rot="4400280" flipV="1">
              <a:off x="9069182" y="57146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2" name="椭圆 1161"/>
            <p:cNvSpPr/>
            <p:nvPr/>
          </p:nvSpPr>
          <p:spPr>
            <a:xfrm rot="4400280" flipV="1">
              <a:off x="9077273" y="552761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3" name="椭圆 1162"/>
            <p:cNvSpPr/>
            <p:nvPr/>
          </p:nvSpPr>
          <p:spPr>
            <a:xfrm rot="4400280" flipV="1">
              <a:off x="9086523" y="534608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4" name="椭圆 1163"/>
            <p:cNvSpPr/>
            <p:nvPr/>
          </p:nvSpPr>
          <p:spPr>
            <a:xfrm rot="4400280" flipV="1">
              <a:off x="9096894" y="51707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5" name="椭圆 1164"/>
            <p:cNvSpPr/>
            <p:nvPr/>
          </p:nvSpPr>
          <p:spPr>
            <a:xfrm rot="4400280" flipV="1">
              <a:off x="9108347" y="50021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6" name="椭圆 1165"/>
            <p:cNvSpPr/>
            <p:nvPr/>
          </p:nvSpPr>
          <p:spPr>
            <a:xfrm rot="4400280" flipV="1">
              <a:off x="9120833" y="48412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7" name="椭圆 1166"/>
            <p:cNvSpPr/>
            <p:nvPr/>
          </p:nvSpPr>
          <p:spPr>
            <a:xfrm rot="4400280" flipV="1">
              <a:off x="9134308" y="468837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8" name="椭圆 1167"/>
            <p:cNvSpPr/>
            <p:nvPr/>
          </p:nvSpPr>
          <p:spPr>
            <a:xfrm rot="4400280" flipV="1">
              <a:off x="9148714" y="45443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9" name="椭圆 1168"/>
            <p:cNvSpPr/>
            <p:nvPr/>
          </p:nvSpPr>
          <p:spPr>
            <a:xfrm rot="4400280" flipV="1">
              <a:off x="9163998" y="44095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0" name="椭圆 1169"/>
            <p:cNvSpPr/>
            <p:nvPr/>
          </p:nvSpPr>
          <p:spPr>
            <a:xfrm rot="4400280" flipV="1">
              <a:off x="9180097" y="42846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1" name="椭圆 1170"/>
            <p:cNvSpPr/>
            <p:nvPr/>
          </p:nvSpPr>
          <p:spPr>
            <a:xfrm rot="4400280" flipV="1">
              <a:off x="9196947" y="41701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2" name="椭圆 1171"/>
            <p:cNvSpPr/>
            <p:nvPr/>
          </p:nvSpPr>
          <p:spPr>
            <a:xfrm rot="4400280" flipV="1">
              <a:off x="9214486" y="40664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3" name="椭圆 1172"/>
            <p:cNvSpPr/>
            <p:nvPr/>
          </p:nvSpPr>
          <p:spPr>
            <a:xfrm rot="4400280" flipV="1">
              <a:off x="9232639" y="39739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4" name="椭圆 1173"/>
            <p:cNvSpPr/>
            <p:nvPr/>
          </p:nvSpPr>
          <p:spPr>
            <a:xfrm rot="4400280" flipV="1">
              <a:off x="9251338" y="389304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5" name="椭圆 1174"/>
            <p:cNvSpPr/>
            <p:nvPr/>
          </p:nvSpPr>
          <p:spPr>
            <a:xfrm rot="4400280" flipV="1">
              <a:off x="9270507" y="38240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6" name="椭圆 1175"/>
            <p:cNvSpPr/>
            <p:nvPr/>
          </p:nvSpPr>
          <p:spPr>
            <a:xfrm rot="4400280" flipV="1">
              <a:off x="9290073" y="37671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7" name="椭圆 1176"/>
            <p:cNvSpPr/>
            <p:nvPr/>
          </p:nvSpPr>
          <p:spPr>
            <a:xfrm rot="4400280" flipV="1">
              <a:off x="9309957" y="37227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8" name="椭圆 1177"/>
            <p:cNvSpPr/>
            <p:nvPr/>
          </p:nvSpPr>
          <p:spPr>
            <a:xfrm rot="4400280" flipV="1">
              <a:off x="9330080" y="36908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9" name="椭圆 1178"/>
            <p:cNvSpPr/>
            <p:nvPr/>
          </p:nvSpPr>
          <p:spPr>
            <a:xfrm rot="4400280" flipV="1">
              <a:off x="9350365" y="36717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0" name="椭圆 1179"/>
            <p:cNvSpPr/>
            <p:nvPr/>
          </p:nvSpPr>
          <p:spPr>
            <a:xfrm rot="4400280" flipV="1">
              <a:off x="9370729" y="36652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1" name="椭圆 1180"/>
            <p:cNvSpPr/>
            <p:nvPr/>
          </p:nvSpPr>
          <p:spPr>
            <a:xfrm rot="4400280" flipV="1">
              <a:off x="9391093" y="36716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2" name="椭圆 1181"/>
            <p:cNvSpPr/>
            <p:nvPr/>
          </p:nvSpPr>
          <p:spPr>
            <a:xfrm rot="4400280" flipV="1">
              <a:off x="9411378" y="36908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3" name="椭圆 1182"/>
            <p:cNvSpPr/>
            <p:nvPr/>
          </p:nvSpPr>
          <p:spPr>
            <a:xfrm rot="4400280" flipV="1">
              <a:off x="9431502" y="37227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4" name="椭圆 1183"/>
            <p:cNvSpPr/>
            <p:nvPr/>
          </p:nvSpPr>
          <p:spPr>
            <a:xfrm rot="4400280" flipV="1">
              <a:off x="9451385" y="37671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5" name="椭圆 1184"/>
            <p:cNvSpPr/>
            <p:nvPr/>
          </p:nvSpPr>
          <p:spPr>
            <a:xfrm rot="4400280" flipV="1">
              <a:off x="9470950" y="38240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6" name="椭圆 1185"/>
            <p:cNvSpPr/>
            <p:nvPr/>
          </p:nvSpPr>
          <p:spPr>
            <a:xfrm rot="4400280" flipV="1">
              <a:off x="9490120" y="38930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7" name="椭圆 1186"/>
            <p:cNvSpPr/>
            <p:nvPr/>
          </p:nvSpPr>
          <p:spPr>
            <a:xfrm rot="4400280" flipV="1">
              <a:off x="9508819" y="397394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8" name="椭圆 1187"/>
            <p:cNvSpPr/>
            <p:nvPr/>
          </p:nvSpPr>
          <p:spPr>
            <a:xfrm rot="4400280" flipV="1">
              <a:off x="9526971" y="406645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9" name="椭圆 1188"/>
            <p:cNvSpPr/>
            <p:nvPr/>
          </p:nvSpPr>
          <p:spPr>
            <a:xfrm rot="4400280" flipV="1">
              <a:off x="9544510" y="41701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0" name="椭圆 1189"/>
            <p:cNvSpPr/>
            <p:nvPr/>
          </p:nvSpPr>
          <p:spPr>
            <a:xfrm rot="4400280" flipV="1">
              <a:off x="9561361" y="42846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1" name="椭圆 1190"/>
            <p:cNvSpPr/>
            <p:nvPr/>
          </p:nvSpPr>
          <p:spPr>
            <a:xfrm rot="4400280" flipV="1">
              <a:off x="9577460" y="44095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2" name="椭圆 1191"/>
            <p:cNvSpPr/>
            <p:nvPr/>
          </p:nvSpPr>
          <p:spPr>
            <a:xfrm rot="4400280" flipV="1">
              <a:off x="9592744" y="454431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3" name="椭圆 1192"/>
            <p:cNvSpPr/>
            <p:nvPr/>
          </p:nvSpPr>
          <p:spPr>
            <a:xfrm rot="4400280" flipV="1">
              <a:off x="9607149" y="468838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4" name="椭圆 1193"/>
            <p:cNvSpPr/>
            <p:nvPr/>
          </p:nvSpPr>
          <p:spPr>
            <a:xfrm rot="4400280" flipV="1">
              <a:off x="9620624" y="48412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5" name="椭圆 1194"/>
            <p:cNvSpPr/>
            <p:nvPr/>
          </p:nvSpPr>
          <p:spPr>
            <a:xfrm rot="4400280" flipV="1">
              <a:off x="9633112" y="50021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6" name="椭圆 1195"/>
            <p:cNvSpPr/>
            <p:nvPr/>
          </p:nvSpPr>
          <p:spPr>
            <a:xfrm rot="4400280" flipV="1">
              <a:off x="9644564" y="51707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7" name="椭圆 1196"/>
            <p:cNvSpPr/>
            <p:nvPr/>
          </p:nvSpPr>
          <p:spPr>
            <a:xfrm rot="4400280" flipV="1">
              <a:off x="9654934" y="534607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8" name="椭圆 1197"/>
            <p:cNvSpPr/>
            <p:nvPr/>
          </p:nvSpPr>
          <p:spPr>
            <a:xfrm rot="4400280" flipV="1">
              <a:off x="9664185" y="552761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9" name="椭圆 1198"/>
            <p:cNvSpPr/>
            <p:nvPr/>
          </p:nvSpPr>
          <p:spPr>
            <a:xfrm rot="4400280" flipV="1">
              <a:off x="9672276" y="57146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0" name="椭圆 1199"/>
            <p:cNvSpPr/>
            <p:nvPr/>
          </p:nvSpPr>
          <p:spPr>
            <a:xfrm rot="4400280" flipV="1">
              <a:off x="9679177" y="590630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1" name="椭圆 1200"/>
            <p:cNvSpPr/>
            <p:nvPr/>
          </p:nvSpPr>
          <p:spPr>
            <a:xfrm rot="4400280" flipV="1">
              <a:off x="9684863" y="610194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2" name="椭圆 1201"/>
            <p:cNvSpPr/>
            <p:nvPr/>
          </p:nvSpPr>
          <p:spPr>
            <a:xfrm rot="4400280" flipV="1">
              <a:off x="9689307" y="630078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3" name="椭圆 1202"/>
            <p:cNvSpPr/>
            <p:nvPr/>
          </p:nvSpPr>
          <p:spPr>
            <a:xfrm rot="4400280" flipV="1">
              <a:off x="9692493" y="65020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4" name="椭圆 1203"/>
            <p:cNvSpPr/>
            <p:nvPr/>
          </p:nvSpPr>
          <p:spPr>
            <a:xfrm rot="4400280" flipV="1">
              <a:off x="9694411" y="670487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5" name="椭圆 1204"/>
            <p:cNvSpPr/>
            <p:nvPr/>
          </p:nvSpPr>
          <p:spPr>
            <a:xfrm rot="4400280" flipV="1">
              <a:off x="9695051" y="690851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6" name="椭圆 1205"/>
            <p:cNvSpPr/>
            <p:nvPr/>
          </p:nvSpPr>
          <p:spPr>
            <a:xfrm rot="4400280" flipV="1">
              <a:off x="9694412" y="711215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7" name="椭圆 1206"/>
            <p:cNvSpPr/>
            <p:nvPr/>
          </p:nvSpPr>
          <p:spPr>
            <a:xfrm rot="4400280" flipV="1">
              <a:off x="9692494" y="731498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8" name="椭圆 1207"/>
            <p:cNvSpPr/>
            <p:nvPr/>
          </p:nvSpPr>
          <p:spPr>
            <a:xfrm rot="4400280" flipV="1">
              <a:off x="9689308" y="75162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9" name="椭圆 1208"/>
            <p:cNvSpPr/>
            <p:nvPr/>
          </p:nvSpPr>
          <p:spPr>
            <a:xfrm rot="4400280" flipV="1">
              <a:off x="9684864" y="77150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0" name="椭圆 1209"/>
            <p:cNvSpPr/>
            <p:nvPr/>
          </p:nvSpPr>
          <p:spPr>
            <a:xfrm rot="4400280" flipV="1">
              <a:off x="9679179" y="79107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1" name="椭圆 1210"/>
            <p:cNvSpPr/>
            <p:nvPr/>
          </p:nvSpPr>
          <p:spPr>
            <a:xfrm rot="4400280" flipV="1">
              <a:off x="9672279" y="81024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2" name="椭圆 1211"/>
            <p:cNvSpPr/>
            <p:nvPr/>
          </p:nvSpPr>
          <p:spPr>
            <a:xfrm rot="4400280" flipV="1">
              <a:off x="9664187" y="82894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3" name="椭圆 1212"/>
            <p:cNvSpPr/>
            <p:nvPr/>
          </p:nvSpPr>
          <p:spPr>
            <a:xfrm rot="4400280" flipV="1">
              <a:off x="9654937" y="84709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4" name="椭圆 1213"/>
            <p:cNvSpPr/>
            <p:nvPr/>
          </p:nvSpPr>
          <p:spPr>
            <a:xfrm rot="4400280" flipV="1">
              <a:off x="9644567" y="86463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5" name="椭圆 1214"/>
            <p:cNvSpPr/>
            <p:nvPr/>
          </p:nvSpPr>
          <p:spPr>
            <a:xfrm rot="4400280" flipV="1">
              <a:off x="9633115" y="881483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6" name="椭圆 1215"/>
            <p:cNvSpPr/>
            <p:nvPr/>
          </p:nvSpPr>
          <p:spPr>
            <a:xfrm rot="4400280" flipV="1">
              <a:off x="9620626" y="89758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7" name="椭圆 1216"/>
            <p:cNvSpPr/>
            <p:nvPr/>
          </p:nvSpPr>
          <p:spPr>
            <a:xfrm rot="4400280" flipV="1">
              <a:off x="9607152" y="91286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8" name="椭圆 1217"/>
            <p:cNvSpPr/>
            <p:nvPr/>
          </p:nvSpPr>
          <p:spPr>
            <a:xfrm rot="4400280" flipV="1">
              <a:off x="9592747" y="92727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9" name="椭圆 1218"/>
            <p:cNvSpPr/>
            <p:nvPr/>
          </p:nvSpPr>
          <p:spPr>
            <a:xfrm rot="4400280" flipV="1">
              <a:off x="9577463" y="940745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0" name="椭圆 1219"/>
            <p:cNvSpPr/>
            <p:nvPr/>
          </p:nvSpPr>
          <p:spPr>
            <a:xfrm rot="4400280" flipV="1">
              <a:off x="9561364" y="95323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1" name="椭圆 1220"/>
            <p:cNvSpPr/>
            <p:nvPr/>
          </p:nvSpPr>
          <p:spPr>
            <a:xfrm rot="4400280" flipV="1">
              <a:off x="9544514" y="96468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2" name="椭圆 1221"/>
            <p:cNvSpPr/>
            <p:nvPr/>
          </p:nvSpPr>
          <p:spPr>
            <a:xfrm rot="4400280" flipV="1">
              <a:off x="9526976" y="975056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3" name="椭圆 1222"/>
            <p:cNvSpPr/>
            <p:nvPr/>
          </p:nvSpPr>
          <p:spPr>
            <a:xfrm rot="4400280" flipV="1">
              <a:off x="9508823" y="984306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4" name="椭圆 1223"/>
            <p:cNvSpPr/>
            <p:nvPr/>
          </p:nvSpPr>
          <p:spPr>
            <a:xfrm rot="4400280" flipV="1">
              <a:off x="9490123" y="992397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5" name="椭圆 1224"/>
            <p:cNvSpPr/>
            <p:nvPr/>
          </p:nvSpPr>
          <p:spPr>
            <a:xfrm rot="4400280" flipV="1">
              <a:off x="9470953" y="999299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6" name="椭圆 1225"/>
            <p:cNvSpPr/>
            <p:nvPr/>
          </p:nvSpPr>
          <p:spPr>
            <a:xfrm rot="4400280" flipV="1">
              <a:off x="9451388" y="1004983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7" name="椭圆 1226"/>
            <p:cNvSpPr/>
            <p:nvPr/>
          </p:nvSpPr>
          <p:spPr>
            <a:xfrm rot="4400280" flipV="1">
              <a:off x="9431505" y="1009429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8" name="椭圆 1227"/>
            <p:cNvSpPr/>
            <p:nvPr/>
          </p:nvSpPr>
          <p:spPr>
            <a:xfrm rot="4400280" flipV="1">
              <a:off x="9411380" y="1012616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9" name="椭圆 1228"/>
            <p:cNvSpPr/>
            <p:nvPr/>
          </p:nvSpPr>
          <p:spPr>
            <a:xfrm rot="4400280" flipV="1">
              <a:off x="9391095" y="101453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0" name="椭圆 1229"/>
            <p:cNvSpPr/>
            <p:nvPr/>
          </p:nvSpPr>
          <p:spPr>
            <a:xfrm rot="4400280" flipV="1">
              <a:off x="9370731" y="101517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1" name="椭圆 1230"/>
            <p:cNvSpPr/>
            <p:nvPr/>
          </p:nvSpPr>
          <p:spPr>
            <a:xfrm rot="4400280" flipV="1">
              <a:off x="9350368" y="1014532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2" name="椭圆 1231"/>
            <p:cNvSpPr/>
            <p:nvPr/>
          </p:nvSpPr>
          <p:spPr>
            <a:xfrm rot="4400280" flipV="1">
              <a:off x="9330084" y="1012615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3" name="椭圆 1232"/>
            <p:cNvSpPr/>
            <p:nvPr/>
          </p:nvSpPr>
          <p:spPr>
            <a:xfrm rot="4400280" flipV="1">
              <a:off x="9309960" y="1009429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4" name="椭圆 1233"/>
            <p:cNvSpPr/>
            <p:nvPr/>
          </p:nvSpPr>
          <p:spPr>
            <a:xfrm rot="4400280" flipV="1">
              <a:off x="9290076" y="1004983"/>
              <a:ext cx="1465164" cy="2516891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5" name="椭圆 1234"/>
            <p:cNvSpPr/>
            <p:nvPr/>
          </p:nvSpPr>
          <p:spPr>
            <a:xfrm rot="4400280" flipV="1">
              <a:off x="9270511" y="999299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6" name="椭圆 1235"/>
            <p:cNvSpPr/>
            <p:nvPr/>
          </p:nvSpPr>
          <p:spPr>
            <a:xfrm rot="4400280" flipV="1">
              <a:off x="9251342" y="992397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7" name="椭圆 1236"/>
            <p:cNvSpPr/>
            <p:nvPr/>
          </p:nvSpPr>
          <p:spPr>
            <a:xfrm rot="4400280" flipV="1">
              <a:off x="9232643" y="984306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8" name="椭圆 1237"/>
            <p:cNvSpPr/>
            <p:nvPr/>
          </p:nvSpPr>
          <p:spPr>
            <a:xfrm rot="4400280" flipV="1">
              <a:off x="9214490" y="975056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9" name="椭圆 1238"/>
            <p:cNvSpPr/>
            <p:nvPr/>
          </p:nvSpPr>
          <p:spPr>
            <a:xfrm rot="4400280" flipV="1">
              <a:off x="9196953" y="96468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0" name="椭圆 1239"/>
            <p:cNvSpPr/>
            <p:nvPr/>
          </p:nvSpPr>
          <p:spPr>
            <a:xfrm rot="4400280" flipV="1">
              <a:off x="9180102" y="95323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1" name="椭圆 1240"/>
            <p:cNvSpPr/>
            <p:nvPr/>
          </p:nvSpPr>
          <p:spPr>
            <a:xfrm rot="4400280" flipV="1">
              <a:off x="9164003" y="940745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2" name="椭圆 1241"/>
            <p:cNvSpPr/>
            <p:nvPr/>
          </p:nvSpPr>
          <p:spPr>
            <a:xfrm rot="4400280" flipV="1">
              <a:off x="9148719" y="92727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3" name="椭圆 1242"/>
            <p:cNvSpPr/>
            <p:nvPr/>
          </p:nvSpPr>
          <p:spPr>
            <a:xfrm rot="4400280" flipV="1">
              <a:off x="9134313" y="91286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4" name="椭圆 1243"/>
            <p:cNvSpPr/>
            <p:nvPr/>
          </p:nvSpPr>
          <p:spPr>
            <a:xfrm rot="4400280" flipV="1">
              <a:off x="9120838" y="89758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5" name="椭圆 1244"/>
            <p:cNvSpPr/>
            <p:nvPr/>
          </p:nvSpPr>
          <p:spPr>
            <a:xfrm rot="4400280" flipV="1">
              <a:off x="9108351" y="88148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6" name="椭圆 1245"/>
            <p:cNvSpPr/>
            <p:nvPr/>
          </p:nvSpPr>
          <p:spPr>
            <a:xfrm rot="4400280" flipV="1">
              <a:off x="9096899" y="86463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7" name="椭圆 1246"/>
            <p:cNvSpPr/>
            <p:nvPr/>
          </p:nvSpPr>
          <p:spPr>
            <a:xfrm rot="4400280" flipV="1">
              <a:off x="9086528" y="847094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8" name="椭圆 1247"/>
            <p:cNvSpPr/>
            <p:nvPr/>
          </p:nvSpPr>
          <p:spPr>
            <a:xfrm rot="4400280" flipV="1">
              <a:off x="9077278" y="828940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9" name="椭圆 1248"/>
            <p:cNvSpPr/>
            <p:nvPr/>
          </p:nvSpPr>
          <p:spPr>
            <a:xfrm rot="4400280" flipV="1">
              <a:off x="9069186" y="810241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0" name="椭圆 1249"/>
            <p:cNvSpPr/>
            <p:nvPr/>
          </p:nvSpPr>
          <p:spPr>
            <a:xfrm rot="4400280" flipV="1">
              <a:off x="9062285" y="79107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1" name="椭圆 1250"/>
            <p:cNvSpPr/>
            <p:nvPr/>
          </p:nvSpPr>
          <p:spPr>
            <a:xfrm rot="4400280" flipV="1">
              <a:off x="9056600" y="771506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2" name="椭圆 1251"/>
            <p:cNvSpPr/>
            <p:nvPr/>
          </p:nvSpPr>
          <p:spPr>
            <a:xfrm rot="4400280" flipV="1">
              <a:off x="9052156" y="751622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3" name="椭圆 1252"/>
            <p:cNvSpPr/>
            <p:nvPr/>
          </p:nvSpPr>
          <p:spPr>
            <a:xfrm rot="4400280" flipV="1">
              <a:off x="9048969" y="731498"/>
              <a:ext cx="1465164" cy="251689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4" name="椭圆 1253"/>
            <p:cNvSpPr/>
            <p:nvPr/>
          </p:nvSpPr>
          <p:spPr>
            <a:xfrm rot="4400280" flipV="1">
              <a:off x="9295843" y="715062"/>
              <a:ext cx="1385243" cy="2300772"/>
            </a:xfrm>
            <a:prstGeom prst="ellipse">
              <a:avLst/>
            </a:prstGeom>
            <a:noFill/>
            <a:ln>
              <a:gradFill>
                <a:gsLst>
                  <a:gs pos="14000">
                    <a:srgbClr val="C00000"/>
                  </a:gs>
                  <a:gs pos="72000">
                    <a:srgbClr val="604800">
                      <a:alpha val="0"/>
                    </a:srgb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93" name="同心圆 1292"/>
          <p:cNvSpPr/>
          <p:nvPr/>
        </p:nvSpPr>
        <p:spPr>
          <a:xfrm>
            <a:off x="10043886" y="4876800"/>
            <a:ext cx="914400" cy="914400"/>
          </a:xfrm>
          <a:prstGeom prst="donut">
            <a:avLst>
              <a:gd name="adj" fmla="val 833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4" name="同心圆 1293"/>
          <p:cNvSpPr/>
          <p:nvPr/>
        </p:nvSpPr>
        <p:spPr>
          <a:xfrm>
            <a:off x="10196286" y="5029200"/>
            <a:ext cx="609600" cy="609600"/>
          </a:xfrm>
          <a:prstGeom prst="donut">
            <a:avLst>
              <a:gd name="adj" fmla="val 125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5" name="同心圆 1294"/>
          <p:cNvSpPr/>
          <p:nvPr/>
        </p:nvSpPr>
        <p:spPr>
          <a:xfrm>
            <a:off x="10348686" y="5181600"/>
            <a:ext cx="304800" cy="304800"/>
          </a:xfrm>
          <a:prstGeom prst="don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9" name="椭圆 1298"/>
          <p:cNvSpPr/>
          <p:nvPr/>
        </p:nvSpPr>
        <p:spPr>
          <a:xfrm rot="20896387" flipV="1">
            <a:off x="10271116" y="-625401"/>
            <a:ext cx="1746131" cy="4454840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0" name="椭圆 1299"/>
          <p:cNvSpPr/>
          <p:nvPr/>
        </p:nvSpPr>
        <p:spPr>
          <a:xfrm rot="1456387" flipV="1">
            <a:off x="8938847" y="55225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1" name="椭圆 1300"/>
          <p:cNvSpPr/>
          <p:nvPr/>
        </p:nvSpPr>
        <p:spPr>
          <a:xfrm rot="1456387" flipV="1">
            <a:off x="8912118" y="52806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2" name="椭圆 1301"/>
          <p:cNvSpPr/>
          <p:nvPr/>
        </p:nvSpPr>
        <p:spPr>
          <a:xfrm rot="1456387" flipV="1">
            <a:off x="8886492" y="50281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3" name="椭圆 1302"/>
          <p:cNvSpPr/>
          <p:nvPr/>
        </p:nvSpPr>
        <p:spPr>
          <a:xfrm rot="1456387" flipV="1">
            <a:off x="8862073" y="47660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4" name="椭圆 1303"/>
          <p:cNvSpPr/>
          <p:nvPr/>
        </p:nvSpPr>
        <p:spPr>
          <a:xfrm rot="1456387" flipV="1">
            <a:off x="8838956" y="44954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5" name="椭圆 1304"/>
          <p:cNvSpPr/>
          <p:nvPr/>
        </p:nvSpPr>
        <p:spPr>
          <a:xfrm rot="1456387" flipV="1">
            <a:off x="8817234" y="42173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6" name="椭圆 1305"/>
          <p:cNvSpPr/>
          <p:nvPr/>
        </p:nvSpPr>
        <p:spPr>
          <a:xfrm rot="1456387" flipV="1">
            <a:off x="8796990" y="39329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7" name="椭圆 1306"/>
          <p:cNvSpPr/>
          <p:nvPr/>
        </p:nvSpPr>
        <p:spPr>
          <a:xfrm rot="1456387" flipV="1">
            <a:off x="8778306" y="36432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8" name="椭圆 1307"/>
          <p:cNvSpPr/>
          <p:nvPr/>
        </p:nvSpPr>
        <p:spPr>
          <a:xfrm rot="1456387" flipV="1">
            <a:off x="8761253" y="33494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9" name="椭圆 1308"/>
          <p:cNvSpPr/>
          <p:nvPr/>
        </p:nvSpPr>
        <p:spPr>
          <a:xfrm rot="1456387" flipV="1">
            <a:off x="8745903" y="30526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0" name="椭圆 1309"/>
          <p:cNvSpPr/>
          <p:nvPr/>
        </p:nvSpPr>
        <p:spPr>
          <a:xfrm rot="1456387" flipV="1">
            <a:off x="8732313" y="27541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1" name="椭圆 1310"/>
          <p:cNvSpPr/>
          <p:nvPr/>
        </p:nvSpPr>
        <p:spPr>
          <a:xfrm rot="1456387" flipV="1">
            <a:off x="8720537" y="24550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2" name="椭圆 1311"/>
          <p:cNvSpPr/>
          <p:nvPr/>
        </p:nvSpPr>
        <p:spPr>
          <a:xfrm rot="1456387" flipV="1">
            <a:off x="8710623" y="21564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3" name="椭圆 1312"/>
          <p:cNvSpPr/>
          <p:nvPr/>
        </p:nvSpPr>
        <p:spPr>
          <a:xfrm rot="1456387" flipV="1">
            <a:off x="8702609" y="18596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4" name="椭圆 1313"/>
          <p:cNvSpPr/>
          <p:nvPr/>
        </p:nvSpPr>
        <p:spPr>
          <a:xfrm rot="1456387" flipV="1">
            <a:off x="8696526" y="15658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5" name="椭圆 1314"/>
          <p:cNvSpPr/>
          <p:nvPr/>
        </p:nvSpPr>
        <p:spPr>
          <a:xfrm rot="1456387" flipV="1">
            <a:off x="8692400" y="12760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6" name="椭圆 1315"/>
          <p:cNvSpPr/>
          <p:nvPr/>
        </p:nvSpPr>
        <p:spPr>
          <a:xfrm rot="1456387" flipV="1">
            <a:off x="8690244" y="9915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7" name="椭圆 1316"/>
          <p:cNvSpPr/>
          <p:nvPr/>
        </p:nvSpPr>
        <p:spPr>
          <a:xfrm rot="1456387" flipV="1">
            <a:off x="8690071" y="7133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8" name="椭圆 1317"/>
          <p:cNvSpPr/>
          <p:nvPr/>
        </p:nvSpPr>
        <p:spPr>
          <a:xfrm rot="1456387" flipV="1">
            <a:off x="8691877" y="4426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9" name="椭圆 1318"/>
          <p:cNvSpPr/>
          <p:nvPr/>
        </p:nvSpPr>
        <p:spPr>
          <a:xfrm rot="1456387" flipV="1">
            <a:off x="8695660" y="1804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0" name="椭圆 1319"/>
          <p:cNvSpPr/>
          <p:nvPr/>
        </p:nvSpPr>
        <p:spPr>
          <a:xfrm rot="1456387" flipV="1">
            <a:off x="8701400" y="-721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1" name="椭圆 1320"/>
          <p:cNvSpPr/>
          <p:nvPr/>
        </p:nvSpPr>
        <p:spPr>
          <a:xfrm rot="1456387" flipV="1">
            <a:off x="8709078" y="-3142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2" name="椭圆 1321"/>
          <p:cNvSpPr/>
          <p:nvPr/>
        </p:nvSpPr>
        <p:spPr>
          <a:xfrm rot="1456387" flipV="1">
            <a:off x="8718660" y="-5447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3" name="椭圆 1322"/>
          <p:cNvSpPr/>
          <p:nvPr/>
        </p:nvSpPr>
        <p:spPr>
          <a:xfrm rot="1456387" flipV="1">
            <a:off x="8730112" y="-7629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4" name="椭圆 1323"/>
          <p:cNvSpPr/>
          <p:nvPr/>
        </p:nvSpPr>
        <p:spPr>
          <a:xfrm rot="1456387" flipV="1">
            <a:off x="8743388" y="-9677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5" name="椭圆 1324"/>
          <p:cNvSpPr/>
          <p:nvPr/>
        </p:nvSpPr>
        <p:spPr>
          <a:xfrm rot="1456387" flipV="1">
            <a:off x="8758433" y="-11585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6" name="椭圆 1325"/>
          <p:cNvSpPr/>
          <p:nvPr/>
        </p:nvSpPr>
        <p:spPr>
          <a:xfrm rot="1456387" flipV="1">
            <a:off x="8775191" y="-13344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7" name="椭圆 1326"/>
          <p:cNvSpPr/>
          <p:nvPr/>
        </p:nvSpPr>
        <p:spPr>
          <a:xfrm rot="1456387" flipV="1">
            <a:off x="8793593" y="-14948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8" name="椭圆 1327"/>
          <p:cNvSpPr/>
          <p:nvPr/>
        </p:nvSpPr>
        <p:spPr>
          <a:xfrm rot="1456387" flipV="1">
            <a:off x="8813568" y="-16390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9" name="椭圆 1328"/>
          <p:cNvSpPr/>
          <p:nvPr/>
        </p:nvSpPr>
        <p:spPr>
          <a:xfrm rot="1456387" flipV="1">
            <a:off x="8835037" y="-17665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0" name="椭圆 1329"/>
          <p:cNvSpPr/>
          <p:nvPr/>
        </p:nvSpPr>
        <p:spPr>
          <a:xfrm rot="1456387" flipV="1">
            <a:off x="8857915" y="-18767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1" name="椭圆 1330"/>
          <p:cNvSpPr/>
          <p:nvPr/>
        </p:nvSpPr>
        <p:spPr>
          <a:xfrm rot="1456387" flipV="1">
            <a:off x="8882112" y="-19693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2" name="椭圆 1331"/>
          <p:cNvSpPr/>
          <p:nvPr/>
        </p:nvSpPr>
        <p:spPr>
          <a:xfrm rot="1456387" flipV="1">
            <a:off x="8907532" y="-20438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3" name="椭圆 1332"/>
          <p:cNvSpPr/>
          <p:nvPr/>
        </p:nvSpPr>
        <p:spPr>
          <a:xfrm rot="1456387" flipV="1">
            <a:off x="8934076" y="-21000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4" name="椭圆 1333"/>
          <p:cNvSpPr/>
          <p:nvPr/>
        </p:nvSpPr>
        <p:spPr>
          <a:xfrm rot="1456387" flipV="1">
            <a:off x="8961637" y="-21376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5" name="椭圆 1334"/>
          <p:cNvSpPr/>
          <p:nvPr/>
        </p:nvSpPr>
        <p:spPr>
          <a:xfrm rot="1456387" flipV="1">
            <a:off x="8990110" y="-21565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6" name="椭圆 1335"/>
          <p:cNvSpPr/>
          <p:nvPr/>
        </p:nvSpPr>
        <p:spPr>
          <a:xfrm rot="1456387" flipV="1">
            <a:off x="9019377" y="-21566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7" name="椭圆 1336"/>
          <p:cNvSpPr/>
          <p:nvPr/>
        </p:nvSpPr>
        <p:spPr>
          <a:xfrm rot="1456387" flipV="1">
            <a:off x="9049328" y="-21380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8" name="椭圆 1337"/>
          <p:cNvSpPr/>
          <p:nvPr/>
        </p:nvSpPr>
        <p:spPr>
          <a:xfrm rot="1456387" flipV="1">
            <a:off x="9079841" y="-21006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9" name="椭圆 1338"/>
          <p:cNvSpPr/>
          <p:nvPr/>
        </p:nvSpPr>
        <p:spPr>
          <a:xfrm rot="1456387" flipV="1">
            <a:off x="9110798" y="-204470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0" name="椭圆 1339"/>
          <p:cNvSpPr/>
          <p:nvPr/>
        </p:nvSpPr>
        <p:spPr>
          <a:xfrm rot="1456387" flipV="1">
            <a:off x="9142076" y="-19704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1" name="椭圆 1340"/>
          <p:cNvSpPr/>
          <p:nvPr/>
        </p:nvSpPr>
        <p:spPr>
          <a:xfrm rot="1456387" flipV="1">
            <a:off x="9173550" y="-18781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2" name="椭圆 1341"/>
          <p:cNvSpPr/>
          <p:nvPr/>
        </p:nvSpPr>
        <p:spPr>
          <a:xfrm rot="1456387" flipV="1">
            <a:off x="9205097" y="-17681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3" name="椭圆 1342"/>
          <p:cNvSpPr/>
          <p:nvPr/>
        </p:nvSpPr>
        <p:spPr>
          <a:xfrm rot="1456387" flipV="1">
            <a:off x="9236594" y="-16408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4" name="椭圆 1343"/>
          <p:cNvSpPr/>
          <p:nvPr/>
        </p:nvSpPr>
        <p:spPr>
          <a:xfrm rot="1456387" flipV="1">
            <a:off x="9267916" y="-14968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5" name="椭圆 1344"/>
          <p:cNvSpPr/>
          <p:nvPr/>
        </p:nvSpPr>
        <p:spPr>
          <a:xfrm rot="1456387" flipV="1">
            <a:off x="9298938" y="-13366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6" name="椭圆 1345"/>
          <p:cNvSpPr/>
          <p:nvPr/>
        </p:nvSpPr>
        <p:spPr>
          <a:xfrm rot="1456387" flipV="1">
            <a:off x="9329538" y="-11609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7" name="椭圆 1346"/>
          <p:cNvSpPr/>
          <p:nvPr/>
        </p:nvSpPr>
        <p:spPr>
          <a:xfrm rot="1456387" flipV="1">
            <a:off x="9359595" y="-9703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8" name="椭圆 1347"/>
          <p:cNvSpPr/>
          <p:nvPr/>
        </p:nvSpPr>
        <p:spPr>
          <a:xfrm rot="1456387" flipV="1">
            <a:off x="9388992" y="-7657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9" name="椭圆 1348"/>
          <p:cNvSpPr/>
          <p:nvPr/>
        </p:nvSpPr>
        <p:spPr>
          <a:xfrm rot="1456387" flipV="1">
            <a:off x="9417612" y="-5477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0" name="椭圆 1349"/>
          <p:cNvSpPr/>
          <p:nvPr/>
        </p:nvSpPr>
        <p:spPr>
          <a:xfrm rot="1456387" flipV="1">
            <a:off x="9445341" y="-3173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1" name="椭圆 1350"/>
          <p:cNvSpPr/>
          <p:nvPr/>
        </p:nvSpPr>
        <p:spPr>
          <a:xfrm rot="1456387" flipV="1">
            <a:off x="9472071" y="-754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2" name="椭圆 1351"/>
          <p:cNvSpPr/>
          <p:nvPr/>
        </p:nvSpPr>
        <p:spPr>
          <a:xfrm rot="1456387" flipV="1">
            <a:off x="9497696" y="1770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3" name="椭圆 1352"/>
          <p:cNvSpPr/>
          <p:nvPr/>
        </p:nvSpPr>
        <p:spPr>
          <a:xfrm rot="1456387" flipV="1">
            <a:off x="9522116" y="4391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4" name="椭圆 1353"/>
          <p:cNvSpPr/>
          <p:nvPr/>
        </p:nvSpPr>
        <p:spPr>
          <a:xfrm rot="1456387" flipV="1">
            <a:off x="7697456" y="-326387"/>
            <a:ext cx="4526533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5" name="椭圆 1354"/>
          <p:cNvSpPr/>
          <p:nvPr/>
        </p:nvSpPr>
        <p:spPr>
          <a:xfrm rot="1456387" flipV="1">
            <a:off x="9566955" y="9878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6" name="椭圆 1355"/>
          <p:cNvSpPr/>
          <p:nvPr/>
        </p:nvSpPr>
        <p:spPr>
          <a:xfrm rot="1456387" flipV="1">
            <a:off x="9587199" y="12722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7" name="椭圆 1356"/>
          <p:cNvSpPr/>
          <p:nvPr/>
        </p:nvSpPr>
        <p:spPr>
          <a:xfrm rot="1456387" flipV="1">
            <a:off x="9605883" y="15619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8" name="椭圆 1357"/>
          <p:cNvSpPr/>
          <p:nvPr/>
        </p:nvSpPr>
        <p:spPr>
          <a:xfrm rot="1456387" flipV="1">
            <a:off x="9622935" y="18557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9" name="椭圆 1358"/>
          <p:cNvSpPr/>
          <p:nvPr/>
        </p:nvSpPr>
        <p:spPr>
          <a:xfrm rot="1456387" flipV="1">
            <a:off x="9638286" y="21525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0" name="椭圆 1359"/>
          <p:cNvSpPr/>
          <p:nvPr/>
        </p:nvSpPr>
        <p:spPr>
          <a:xfrm rot="1456387" flipV="1">
            <a:off x="9651876" y="24510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1" name="椭圆 1360"/>
          <p:cNvSpPr/>
          <p:nvPr/>
        </p:nvSpPr>
        <p:spPr>
          <a:xfrm rot="1456387" flipV="1">
            <a:off x="9663651" y="27501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2" name="椭圆 1361"/>
          <p:cNvSpPr/>
          <p:nvPr/>
        </p:nvSpPr>
        <p:spPr>
          <a:xfrm rot="1456387" flipV="1">
            <a:off x="9673565" y="30487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3" name="椭圆 1362"/>
          <p:cNvSpPr/>
          <p:nvPr/>
        </p:nvSpPr>
        <p:spPr>
          <a:xfrm rot="1456387" flipV="1">
            <a:off x="9681580" y="33455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4" name="椭圆 1363"/>
          <p:cNvSpPr/>
          <p:nvPr/>
        </p:nvSpPr>
        <p:spPr>
          <a:xfrm rot="1456387" flipV="1">
            <a:off x="9687662" y="36393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5" name="椭圆 1364"/>
          <p:cNvSpPr/>
          <p:nvPr/>
        </p:nvSpPr>
        <p:spPr>
          <a:xfrm rot="1456387" flipV="1">
            <a:off x="9691788" y="39291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6" name="椭圆 1365"/>
          <p:cNvSpPr/>
          <p:nvPr/>
        </p:nvSpPr>
        <p:spPr>
          <a:xfrm rot="1456387" flipV="1">
            <a:off x="9693943" y="42136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7" name="椭圆 1366"/>
          <p:cNvSpPr/>
          <p:nvPr/>
        </p:nvSpPr>
        <p:spPr>
          <a:xfrm rot="1456387" flipV="1">
            <a:off x="9694117" y="44918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8" name="椭圆 1367"/>
          <p:cNvSpPr/>
          <p:nvPr/>
        </p:nvSpPr>
        <p:spPr>
          <a:xfrm rot="1456387" flipV="1">
            <a:off x="9692311" y="47625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9" name="椭圆 1368"/>
          <p:cNvSpPr/>
          <p:nvPr/>
        </p:nvSpPr>
        <p:spPr>
          <a:xfrm rot="1456387" flipV="1">
            <a:off x="9688528" y="50247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0" name="椭圆 1369"/>
          <p:cNvSpPr/>
          <p:nvPr/>
        </p:nvSpPr>
        <p:spPr>
          <a:xfrm rot="1456387" flipV="1">
            <a:off x="9682788" y="52773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1" name="椭圆 1370"/>
          <p:cNvSpPr/>
          <p:nvPr/>
        </p:nvSpPr>
        <p:spPr>
          <a:xfrm rot="1456387" flipV="1">
            <a:off x="9675111" y="55194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2" name="椭圆 1371"/>
          <p:cNvSpPr/>
          <p:nvPr/>
        </p:nvSpPr>
        <p:spPr>
          <a:xfrm rot="1456387" flipV="1">
            <a:off x="9665529" y="57499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3" name="椭圆 1372"/>
          <p:cNvSpPr/>
          <p:nvPr/>
        </p:nvSpPr>
        <p:spPr>
          <a:xfrm rot="1456387" flipV="1">
            <a:off x="9654077" y="59681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4" name="椭圆 1373"/>
          <p:cNvSpPr/>
          <p:nvPr/>
        </p:nvSpPr>
        <p:spPr>
          <a:xfrm rot="1456387" flipV="1">
            <a:off x="9640801" y="61729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5" name="椭圆 1374"/>
          <p:cNvSpPr/>
          <p:nvPr/>
        </p:nvSpPr>
        <p:spPr>
          <a:xfrm rot="1456387" flipV="1">
            <a:off x="9625755" y="63637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6" name="椭圆 1375"/>
          <p:cNvSpPr/>
          <p:nvPr/>
        </p:nvSpPr>
        <p:spPr>
          <a:xfrm rot="1456387" flipV="1">
            <a:off x="9608998" y="65396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7" name="椭圆 1376"/>
          <p:cNvSpPr/>
          <p:nvPr/>
        </p:nvSpPr>
        <p:spPr>
          <a:xfrm rot="1456387" flipV="1">
            <a:off x="9590596" y="67000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8" name="椭圆 1377"/>
          <p:cNvSpPr/>
          <p:nvPr/>
        </p:nvSpPr>
        <p:spPr>
          <a:xfrm rot="1456387" flipV="1">
            <a:off x="9570621" y="68442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9" name="椭圆 1378"/>
          <p:cNvSpPr/>
          <p:nvPr/>
        </p:nvSpPr>
        <p:spPr>
          <a:xfrm rot="1456387" flipV="1">
            <a:off x="9549152" y="697174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0" name="椭圆 1379"/>
          <p:cNvSpPr/>
          <p:nvPr/>
        </p:nvSpPr>
        <p:spPr>
          <a:xfrm rot="1456387" flipV="1">
            <a:off x="9526273" y="70819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1" name="椭圆 1380"/>
          <p:cNvSpPr/>
          <p:nvPr/>
        </p:nvSpPr>
        <p:spPr>
          <a:xfrm rot="1456387" flipV="1">
            <a:off x="9502076" y="71745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2" name="椭圆 1381"/>
          <p:cNvSpPr/>
          <p:nvPr/>
        </p:nvSpPr>
        <p:spPr>
          <a:xfrm rot="1456387" flipV="1">
            <a:off x="9476656" y="724905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3" name="椭圆 1382"/>
          <p:cNvSpPr/>
          <p:nvPr/>
        </p:nvSpPr>
        <p:spPr>
          <a:xfrm rot="1456387" flipV="1">
            <a:off x="9450113" y="73052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4" name="椭圆 1383"/>
          <p:cNvSpPr/>
          <p:nvPr/>
        </p:nvSpPr>
        <p:spPr>
          <a:xfrm rot="1456387" flipV="1">
            <a:off x="9422549" y="73428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5" name="椭圆 1384"/>
          <p:cNvSpPr/>
          <p:nvPr/>
        </p:nvSpPr>
        <p:spPr>
          <a:xfrm rot="1456387" flipV="1">
            <a:off x="9394078" y="73617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6" name="椭圆 1385"/>
          <p:cNvSpPr/>
          <p:nvPr/>
        </p:nvSpPr>
        <p:spPr>
          <a:xfrm rot="1456387" flipV="1">
            <a:off x="9364811" y="73618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7" name="椭圆 1386"/>
          <p:cNvSpPr/>
          <p:nvPr/>
        </p:nvSpPr>
        <p:spPr>
          <a:xfrm rot="1456387" flipV="1">
            <a:off x="9334861" y="734320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8" name="椭圆 1387"/>
          <p:cNvSpPr/>
          <p:nvPr/>
        </p:nvSpPr>
        <p:spPr>
          <a:xfrm rot="1456387" flipV="1">
            <a:off x="9304347" y="73058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9" name="椭圆 1388"/>
          <p:cNvSpPr/>
          <p:nvPr/>
        </p:nvSpPr>
        <p:spPr>
          <a:xfrm rot="1456387" flipV="1">
            <a:off x="9273390" y="72499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0" name="椭圆 1389"/>
          <p:cNvSpPr/>
          <p:nvPr/>
        </p:nvSpPr>
        <p:spPr>
          <a:xfrm rot="1456387" flipV="1">
            <a:off x="9242113" y="717563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1" name="椭圆 1390"/>
          <p:cNvSpPr/>
          <p:nvPr/>
        </p:nvSpPr>
        <p:spPr>
          <a:xfrm rot="1456387" flipV="1">
            <a:off x="9210639" y="70833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2" name="椭圆 1391"/>
          <p:cNvSpPr/>
          <p:nvPr/>
        </p:nvSpPr>
        <p:spPr>
          <a:xfrm rot="1456387" flipV="1">
            <a:off x="9179091" y="697332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3" name="椭圆 1392"/>
          <p:cNvSpPr/>
          <p:nvPr/>
        </p:nvSpPr>
        <p:spPr>
          <a:xfrm rot="1456387" flipV="1">
            <a:off x="9147594" y="68460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4" name="椭圆 1393"/>
          <p:cNvSpPr/>
          <p:nvPr/>
        </p:nvSpPr>
        <p:spPr>
          <a:xfrm rot="1456387" flipV="1">
            <a:off x="9116273" y="670206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5" name="椭圆 1394"/>
          <p:cNvSpPr/>
          <p:nvPr/>
        </p:nvSpPr>
        <p:spPr>
          <a:xfrm rot="1456387" flipV="1">
            <a:off x="9085251" y="654188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6" name="椭圆 1395"/>
          <p:cNvSpPr/>
          <p:nvPr/>
        </p:nvSpPr>
        <p:spPr>
          <a:xfrm rot="1456387" flipV="1">
            <a:off x="9054651" y="636617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7" name="椭圆 1396"/>
          <p:cNvSpPr/>
          <p:nvPr/>
        </p:nvSpPr>
        <p:spPr>
          <a:xfrm rot="1456387" flipV="1">
            <a:off x="9024594" y="617559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8" name="椭圆 1397"/>
          <p:cNvSpPr/>
          <p:nvPr/>
        </p:nvSpPr>
        <p:spPr>
          <a:xfrm rot="1456387" flipV="1">
            <a:off x="8995196" y="597091"/>
            <a:ext cx="2593304" cy="2999544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9" name="椭圆 1398"/>
          <p:cNvSpPr/>
          <p:nvPr/>
        </p:nvSpPr>
        <p:spPr>
          <a:xfrm rot="1456387" flipV="1">
            <a:off x="9061026" y="395207"/>
            <a:ext cx="2451846" cy="2741980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88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组合 102"/>
          <p:cNvGrpSpPr/>
          <p:nvPr/>
        </p:nvGrpSpPr>
        <p:grpSpPr>
          <a:xfrm flipH="1" flipV="1">
            <a:off x="1299256" y="925285"/>
            <a:ext cx="9666513" cy="4746171"/>
            <a:chOff x="5826567" y="1232567"/>
            <a:chExt cx="1903663" cy="1903663"/>
          </a:xfrm>
        </p:grpSpPr>
        <p:sp>
          <p:nvSpPr>
            <p:cNvPr id="2" name="椭圆 1"/>
            <p:cNvSpPr/>
            <p:nvPr/>
          </p:nvSpPr>
          <p:spPr>
            <a:xfrm>
              <a:off x="6132513" y="153851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 rot="-5400000">
              <a:off x="5826567" y="153851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 rot="-5184000">
              <a:off x="5827171" y="151930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 rot="-4968000">
              <a:off x="5828979" y="150016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rot="-4752000">
              <a:off x="5831986" y="148118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 rot="-4536000">
              <a:off x="5836179" y="146242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 rot="-4320000">
              <a:off x="5841541" y="144397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-4104000">
              <a:off x="5848052" y="142588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-3888000">
              <a:off x="5855685" y="140824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-3672000">
              <a:off x="5864411" y="139112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-3456000">
              <a:off x="5874194" y="13745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-3240000">
              <a:off x="5884998" y="135868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-3024000">
              <a:off x="5896778" y="134349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-2808000">
              <a:off x="5909488" y="13290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-2592000">
              <a:off x="5923079" y="131548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-2376000">
              <a:off x="5937496" y="130277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-2160000">
              <a:off x="5952682" y="129099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-1944000">
              <a:off x="5968579" y="128019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-1728000">
              <a:off x="5985122" y="127041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-1512000">
              <a:off x="6002248" y="126168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 rot="-1296000">
              <a:off x="6019887" y="125405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-1080000">
              <a:off x="6037971" y="12475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 rot="-864000">
              <a:off x="6056427" y="12421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 rot="-648000">
              <a:off x="6075184" y="123798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 rot="-432000">
              <a:off x="6094168" y="123498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 rot="-216000">
              <a:off x="6113302" y="123317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6132513" y="123256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rot="216000">
              <a:off x="6151723" y="123317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 rot="432000">
              <a:off x="6170858" y="123498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 rot="648000">
              <a:off x="6189842" y="123798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 rot="864000">
              <a:off x="6208599" y="12421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 rot="1080000">
              <a:off x="6227055" y="12475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 rot="1296000">
              <a:off x="6245139" y="125405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 rot="1512000">
              <a:off x="6262778" y="126168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728000">
              <a:off x="6279904" y="127041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944000">
              <a:off x="6296447" y="128019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2160000">
              <a:off x="6312343" y="129099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 rot="2376000">
              <a:off x="6327530" y="130277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 rot="2592000">
              <a:off x="6341947" y="131548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 rot="2808000">
              <a:off x="6355538" y="13290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 rot="3024000">
              <a:off x="6368248" y="134349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 rot="3240000">
              <a:off x="6380028" y="135868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 rot="3456000">
              <a:off x="6390832" y="137457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 rot="3672000">
              <a:off x="6400615" y="139112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 rot="3888000">
              <a:off x="6409341" y="140824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 rot="4104000">
              <a:off x="6416974" y="142588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 rot="4320000">
              <a:off x="6423485" y="144397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 rot="4536000">
              <a:off x="6428847" y="146242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rot="4752000">
              <a:off x="6433040" y="148118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 rot="4968000">
              <a:off x="6436046" y="150016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 rot="5184000">
              <a:off x="6437855" y="151930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 rot="5400000">
              <a:off x="6438459" y="153851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 rot="5616000">
              <a:off x="6437855" y="155772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 rot="5832000">
              <a:off x="6436046" y="157685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 rot="6048000">
              <a:off x="6433040" y="15958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 rot="6264000">
              <a:off x="6428847" y="161459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 rot="6480000">
              <a:off x="6423485" y="163305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 rot="6696000">
              <a:off x="6416974" y="165113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 rot="6912000">
              <a:off x="6409341" y="166877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 rot="7128000">
              <a:off x="6400615" y="168590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 rot="7344000">
              <a:off x="6390832" y="17024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 rot="7560000">
              <a:off x="6380028" y="171834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 rot="7776000">
              <a:off x="6368248" y="173353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rot="7992000">
              <a:off x="6355538" y="17479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8208000">
              <a:off x="6341947" y="176153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8424000">
              <a:off x="6327530" y="177424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 rot="8640000">
              <a:off x="6312343" y="178602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 rot="8856000">
              <a:off x="6296447" y="179683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 rot="9072000">
              <a:off x="6279904" y="180661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 rot="9288000">
              <a:off x="6262778" y="18153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 rot="9504000">
              <a:off x="6245139" y="182297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 rot="9720000">
              <a:off x="6227055" y="182948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 rot="9936000">
              <a:off x="6208599" y="18348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 rot="10152000">
              <a:off x="6189842" y="183903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 rot="10368000">
              <a:off x="6170858" y="184204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 rot="10584000">
              <a:off x="6151723" y="184385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 rot="10800000">
              <a:off x="6132513" y="184445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 rot="11016000">
              <a:off x="6113302" y="184385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 rot="11232000">
              <a:off x="6094168" y="1842046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 rot="11448000">
              <a:off x="6075184" y="183903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 rot="11664000">
              <a:off x="6056427" y="18348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 rot="11880000">
              <a:off x="6037971" y="182948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 rot="12096000">
              <a:off x="6019887" y="1822974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 rot="12312000">
              <a:off x="6002248" y="18153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 rot="12528000">
              <a:off x="5985122" y="180661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 rot="12744000">
              <a:off x="5968579" y="1796832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 rot="12960000">
              <a:off x="5952682" y="178602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 rot="13176000">
              <a:off x="5937496" y="177424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 rot="13392000">
              <a:off x="5923079" y="176153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 rot="13608000">
              <a:off x="5909488" y="17479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 rot="13824000">
              <a:off x="5896778" y="1733530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 rot="14040000">
              <a:off x="5884998" y="171834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 rot="14256000">
              <a:off x="5874194" y="1702447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 rot="14472000">
              <a:off x="5864411" y="168590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 rot="14688000">
              <a:off x="5855685" y="166877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 rot="14904000">
              <a:off x="5848052" y="165113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 rot="15120000">
              <a:off x="5841541" y="1633055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 rot="15336000">
              <a:off x="5836179" y="1614599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 rot="15552001">
              <a:off x="5831986" y="1595841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 rot="15767999">
              <a:off x="5828979" y="1576858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 rot="15984000">
              <a:off x="5827171" y="1557723"/>
              <a:ext cx="1291771" cy="1291771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0452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组合 205"/>
          <p:cNvGrpSpPr/>
          <p:nvPr/>
        </p:nvGrpSpPr>
        <p:grpSpPr>
          <a:xfrm>
            <a:off x="5805714" y="4117831"/>
            <a:ext cx="2078188" cy="307287"/>
            <a:chOff x="5065485" y="2438399"/>
            <a:chExt cx="2126343" cy="2126343"/>
          </a:xfrm>
        </p:grpSpPr>
        <p:sp>
          <p:nvSpPr>
            <p:cNvPr id="2" name="椭圆 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5" name="椭圆 20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 rot="-5400000">
            <a:off x="4564821" y="3232380"/>
            <a:ext cx="307287" cy="2078188"/>
            <a:chOff x="5065485" y="2438399"/>
            <a:chExt cx="2126343" cy="2126343"/>
          </a:xfrm>
        </p:grpSpPr>
        <p:sp>
          <p:nvSpPr>
            <p:cNvPr id="208" name="椭圆 20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 rot="-5184000">
            <a:off x="4511955" y="3095559"/>
            <a:ext cx="307287" cy="2078188"/>
            <a:chOff x="5065485" y="2438399"/>
            <a:chExt cx="2126343" cy="2126343"/>
          </a:xfrm>
        </p:grpSpPr>
        <p:sp>
          <p:nvSpPr>
            <p:cNvPr id="211" name="椭圆 21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2" name="椭圆 21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 rot="-4968000">
            <a:off x="4467784" y="2955689"/>
            <a:ext cx="307287" cy="2078188"/>
            <a:chOff x="5065485" y="2438399"/>
            <a:chExt cx="2126343" cy="2126343"/>
          </a:xfrm>
        </p:grpSpPr>
        <p:sp>
          <p:nvSpPr>
            <p:cNvPr id="214" name="椭圆 21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5" name="椭圆 21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 rot="-4752000">
            <a:off x="4432482" y="2813321"/>
            <a:ext cx="307287" cy="2078188"/>
            <a:chOff x="5065485" y="2438399"/>
            <a:chExt cx="2126343" cy="2126343"/>
          </a:xfrm>
        </p:grpSpPr>
        <p:sp>
          <p:nvSpPr>
            <p:cNvPr id="217" name="椭圆 21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8" name="椭圆 21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9" name="组合 218"/>
          <p:cNvGrpSpPr/>
          <p:nvPr/>
        </p:nvGrpSpPr>
        <p:grpSpPr>
          <a:xfrm rot="-4536000">
            <a:off x="4406190" y="2669018"/>
            <a:ext cx="307287" cy="2078188"/>
            <a:chOff x="5065485" y="2438399"/>
            <a:chExt cx="2126343" cy="2126343"/>
          </a:xfrm>
        </p:grpSpPr>
        <p:sp>
          <p:nvSpPr>
            <p:cNvPr id="220" name="椭圆 21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1" name="椭圆 22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2" name="组合 221"/>
          <p:cNvGrpSpPr/>
          <p:nvPr/>
        </p:nvGrpSpPr>
        <p:grpSpPr>
          <a:xfrm rot="-4320000">
            <a:off x="4665091" y="2855185"/>
            <a:ext cx="2078188" cy="307287"/>
            <a:chOff x="5065485" y="2438399"/>
            <a:chExt cx="2126343" cy="2126343"/>
          </a:xfrm>
        </p:grpSpPr>
        <p:sp>
          <p:nvSpPr>
            <p:cNvPr id="223" name="椭圆 22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5" name="组合 224"/>
          <p:cNvGrpSpPr/>
          <p:nvPr/>
        </p:nvGrpSpPr>
        <p:grpSpPr>
          <a:xfrm rot="-4104000">
            <a:off x="4689561" y="2782749"/>
            <a:ext cx="2078188" cy="307287"/>
            <a:chOff x="5065485" y="2438399"/>
            <a:chExt cx="2126343" cy="2126343"/>
          </a:xfrm>
        </p:grpSpPr>
        <p:sp>
          <p:nvSpPr>
            <p:cNvPr id="226" name="椭圆 22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7" name="椭圆 22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8" name="组合 227"/>
          <p:cNvGrpSpPr/>
          <p:nvPr/>
        </p:nvGrpSpPr>
        <p:grpSpPr>
          <a:xfrm rot="-3888000">
            <a:off x="4718531" y="2711993"/>
            <a:ext cx="2078188" cy="307287"/>
            <a:chOff x="5065485" y="2438399"/>
            <a:chExt cx="2126343" cy="2126343"/>
          </a:xfrm>
        </p:grpSpPr>
        <p:sp>
          <p:nvSpPr>
            <p:cNvPr id="229" name="椭圆 22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0" name="椭圆 22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1" name="组合 230"/>
          <p:cNvGrpSpPr/>
          <p:nvPr/>
        </p:nvGrpSpPr>
        <p:grpSpPr>
          <a:xfrm rot="-3672000">
            <a:off x="4751888" y="2643196"/>
            <a:ext cx="2078188" cy="307287"/>
            <a:chOff x="5065485" y="2438399"/>
            <a:chExt cx="2126343" cy="2126343"/>
          </a:xfrm>
        </p:grpSpPr>
        <p:sp>
          <p:nvSpPr>
            <p:cNvPr id="232" name="椭圆 23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3" name="椭圆 23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4" name="组合 233"/>
          <p:cNvGrpSpPr/>
          <p:nvPr/>
        </p:nvGrpSpPr>
        <p:grpSpPr>
          <a:xfrm rot="-3456000">
            <a:off x="4789498" y="2576629"/>
            <a:ext cx="2078188" cy="307287"/>
            <a:chOff x="5065485" y="2438399"/>
            <a:chExt cx="2126343" cy="2126343"/>
          </a:xfrm>
        </p:grpSpPr>
        <p:sp>
          <p:nvSpPr>
            <p:cNvPr id="235" name="椭圆 23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6" name="椭圆 23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7" name="组合 236"/>
          <p:cNvGrpSpPr/>
          <p:nvPr/>
        </p:nvGrpSpPr>
        <p:grpSpPr>
          <a:xfrm rot="-3240000">
            <a:off x="4831214" y="2512555"/>
            <a:ext cx="2078188" cy="307287"/>
            <a:chOff x="5065485" y="2438399"/>
            <a:chExt cx="2126343" cy="2126343"/>
          </a:xfrm>
        </p:grpSpPr>
        <p:sp>
          <p:nvSpPr>
            <p:cNvPr id="238" name="椭圆 23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9" name="椭圆 23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0" name="组合 239"/>
          <p:cNvGrpSpPr/>
          <p:nvPr/>
        </p:nvGrpSpPr>
        <p:grpSpPr>
          <a:xfrm rot="-3024000">
            <a:off x="4876870" y="2451227"/>
            <a:ext cx="2078188" cy="307287"/>
            <a:chOff x="5065485" y="2438399"/>
            <a:chExt cx="2126343" cy="2126343"/>
          </a:xfrm>
        </p:grpSpPr>
        <p:sp>
          <p:nvSpPr>
            <p:cNvPr id="241" name="椭圆 24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2" name="椭圆 24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3" name="组合 242"/>
          <p:cNvGrpSpPr/>
          <p:nvPr/>
        </p:nvGrpSpPr>
        <p:grpSpPr>
          <a:xfrm rot="-2808000">
            <a:off x="4926288" y="2392886"/>
            <a:ext cx="2078188" cy="307287"/>
            <a:chOff x="5065485" y="2438399"/>
            <a:chExt cx="2126343" cy="2126343"/>
          </a:xfrm>
        </p:grpSpPr>
        <p:sp>
          <p:nvSpPr>
            <p:cNvPr id="244" name="椭圆 24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5" name="椭圆 24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6" name="组合 245"/>
          <p:cNvGrpSpPr/>
          <p:nvPr/>
        </p:nvGrpSpPr>
        <p:grpSpPr>
          <a:xfrm rot="-2592000">
            <a:off x="4979272" y="2337765"/>
            <a:ext cx="2078188" cy="307287"/>
            <a:chOff x="5065485" y="2438399"/>
            <a:chExt cx="2126343" cy="2126343"/>
          </a:xfrm>
        </p:grpSpPr>
        <p:sp>
          <p:nvSpPr>
            <p:cNvPr id="247" name="椭圆 24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8" name="椭圆 24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9" name="组合 248"/>
          <p:cNvGrpSpPr/>
          <p:nvPr/>
        </p:nvGrpSpPr>
        <p:grpSpPr>
          <a:xfrm rot="-2376000">
            <a:off x="5035612" y="2286079"/>
            <a:ext cx="2078188" cy="307287"/>
            <a:chOff x="5065485" y="2438399"/>
            <a:chExt cx="2126343" cy="2126343"/>
          </a:xfrm>
        </p:grpSpPr>
        <p:sp>
          <p:nvSpPr>
            <p:cNvPr id="250" name="椭圆 24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2" name="组合 251"/>
          <p:cNvGrpSpPr/>
          <p:nvPr/>
        </p:nvGrpSpPr>
        <p:grpSpPr>
          <a:xfrm rot="-2160000">
            <a:off x="5095086" y="2238031"/>
            <a:ext cx="2078188" cy="307287"/>
            <a:chOff x="5065485" y="2438399"/>
            <a:chExt cx="2126343" cy="2126343"/>
          </a:xfrm>
        </p:grpSpPr>
        <p:sp>
          <p:nvSpPr>
            <p:cNvPr id="253" name="椭圆 25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4" name="椭圆 25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5" name="组合 254"/>
          <p:cNvGrpSpPr/>
          <p:nvPr/>
        </p:nvGrpSpPr>
        <p:grpSpPr>
          <a:xfrm rot="-1944000">
            <a:off x="5157459" y="2193813"/>
            <a:ext cx="2078188" cy="307287"/>
            <a:chOff x="5065485" y="2438399"/>
            <a:chExt cx="2126343" cy="2126343"/>
          </a:xfrm>
        </p:grpSpPr>
        <p:sp>
          <p:nvSpPr>
            <p:cNvPr id="256" name="椭圆 25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7" name="椭圆 25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8" name="组合 257"/>
          <p:cNvGrpSpPr/>
          <p:nvPr/>
        </p:nvGrpSpPr>
        <p:grpSpPr>
          <a:xfrm rot="-1728000">
            <a:off x="5222486" y="2153599"/>
            <a:ext cx="2078188" cy="307287"/>
            <a:chOff x="5065485" y="2438399"/>
            <a:chExt cx="2126343" cy="2126343"/>
          </a:xfrm>
        </p:grpSpPr>
        <p:sp>
          <p:nvSpPr>
            <p:cNvPr id="259" name="椭圆 25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0" name="椭圆 25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1" name="组合 260"/>
          <p:cNvGrpSpPr/>
          <p:nvPr/>
        </p:nvGrpSpPr>
        <p:grpSpPr>
          <a:xfrm rot="-1512000">
            <a:off x="5289910" y="2117547"/>
            <a:ext cx="2078188" cy="307287"/>
            <a:chOff x="5065485" y="2438399"/>
            <a:chExt cx="2126343" cy="2126343"/>
          </a:xfrm>
        </p:grpSpPr>
        <p:sp>
          <p:nvSpPr>
            <p:cNvPr id="262" name="椭圆 26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3" name="椭圆 26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4" name="组合 263"/>
          <p:cNvGrpSpPr/>
          <p:nvPr/>
        </p:nvGrpSpPr>
        <p:grpSpPr>
          <a:xfrm rot="-1296000">
            <a:off x="5359465" y="2085800"/>
            <a:ext cx="2078188" cy="307287"/>
            <a:chOff x="5065485" y="2438399"/>
            <a:chExt cx="2126343" cy="2126343"/>
          </a:xfrm>
        </p:grpSpPr>
        <p:sp>
          <p:nvSpPr>
            <p:cNvPr id="265" name="椭圆 26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6" name="椭圆 26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7" name="组合 266"/>
          <p:cNvGrpSpPr/>
          <p:nvPr/>
        </p:nvGrpSpPr>
        <p:grpSpPr>
          <a:xfrm rot="-1080000">
            <a:off x="5430875" y="2058484"/>
            <a:ext cx="2078188" cy="307287"/>
            <a:chOff x="5065485" y="2438399"/>
            <a:chExt cx="2126343" cy="2126343"/>
          </a:xfrm>
        </p:grpSpPr>
        <p:sp>
          <p:nvSpPr>
            <p:cNvPr id="268" name="椭圆 26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9" name="椭圆 26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0" name="组合 269"/>
          <p:cNvGrpSpPr/>
          <p:nvPr/>
        </p:nvGrpSpPr>
        <p:grpSpPr>
          <a:xfrm rot="-864000">
            <a:off x="5503860" y="2035704"/>
            <a:ext cx="2078188" cy="307287"/>
            <a:chOff x="5065485" y="2438399"/>
            <a:chExt cx="2126343" cy="2126343"/>
          </a:xfrm>
        </p:grpSpPr>
        <p:sp>
          <p:nvSpPr>
            <p:cNvPr id="271" name="椭圆 27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2" name="椭圆 27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3" name="组合 272"/>
          <p:cNvGrpSpPr/>
          <p:nvPr/>
        </p:nvGrpSpPr>
        <p:grpSpPr>
          <a:xfrm rot="-648000">
            <a:off x="5578131" y="2017552"/>
            <a:ext cx="2078188" cy="307287"/>
            <a:chOff x="5065485" y="2438399"/>
            <a:chExt cx="2126343" cy="2126343"/>
          </a:xfrm>
        </p:grpSpPr>
        <p:sp>
          <p:nvSpPr>
            <p:cNvPr id="274" name="椭圆 27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5" name="椭圆 27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6" name="组合 275"/>
          <p:cNvGrpSpPr/>
          <p:nvPr/>
        </p:nvGrpSpPr>
        <p:grpSpPr>
          <a:xfrm rot="-432000">
            <a:off x="5653395" y="2004100"/>
            <a:ext cx="2078188" cy="307287"/>
            <a:chOff x="5065485" y="2438399"/>
            <a:chExt cx="2126343" cy="2126343"/>
          </a:xfrm>
        </p:grpSpPr>
        <p:sp>
          <p:nvSpPr>
            <p:cNvPr id="277" name="椭圆 27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8" name="椭圆 27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9" name="组合 278"/>
          <p:cNvGrpSpPr/>
          <p:nvPr/>
        </p:nvGrpSpPr>
        <p:grpSpPr>
          <a:xfrm rot="-216000">
            <a:off x="5729356" y="1995401"/>
            <a:ext cx="2078188" cy="307287"/>
            <a:chOff x="5065485" y="2438399"/>
            <a:chExt cx="2126343" cy="2126343"/>
          </a:xfrm>
        </p:grpSpPr>
        <p:sp>
          <p:nvSpPr>
            <p:cNvPr id="280" name="椭圆 27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1" name="椭圆 28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5805714" y="1991488"/>
            <a:ext cx="2078188" cy="307287"/>
            <a:chOff x="5065485" y="2438399"/>
            <a:chExt cx="2126343" cy="2126343"/>
          </a:xfrm>
        </p:grpSpPr>
        <p:sp>
          <p:nvSpPr>
            <p:cNvPr id="283" name="椭圆 28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4" name="椭圆 28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5" name="组合 284"/>
          <p:cNvGrpSpPr/>
          <p:nvPr/>
        </p:nvGrpSpPr>
        <p:grpSpPr>
          <a:xfrm rot="216000">
            <a:off x="5882166" y="1992377"/>
            <a:ext cx="2078188" cy="307287"/>
            <a:chOff x="5065485" y="2438399"/>
            <a:chExt cx="2126343" cy="2126343"/>
          </a:xfrm>
        </p:grpSpPr>
        <p:sp>
          <p:nvSpPr>
            <p:cNvPr id="286" name="椭圆 28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7" name="椭圆 28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 rot="432000">
            <a:off x="5958412" y="1998065"/>
            <a:ext cx="2078188" cy="307287"/>
            <a:chOff x="5065485" y="2438399"/>
            <a:chExt cx="2126343" cy="2126343"/>
          </a:xfrm>
        </p:grpSpPr>
        <p:sp>
          <p:nvSpPr>
            <p:cNvPr id="289" name="椭圆 28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0" name="椭圆 28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1" name="组合 290"/>
          <p:cNvGrpSpPr/>
          <p:nvPr/>
        </p:nvGrpSpPr>
        <p:grpSpPr>
          <a:xfrm rot="648000">
            <a:off x="6034149" y="2008529"/>
            <a:ext cx="2078188" cy="307287"/>
            <a:chOff x="5065485" y="2438399"/>
            <a:chExt cx="2126343" cy="2126343"/>
          </a:xfrm>
        </p:grpSpPr>
        <p:sp>
          <p:nvSpPr>
            <p:cNvPr id="292" name="椭圆 29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3" name="椭圆 29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4" name="组合 293"/>
          <p:cNvGrpSpPr/>
          <p:nvPr/>
        </p:nvGrpSpPr>
        <p:grpSpPr>
          <a:xfrm rot="864000">
            <a:off x="6109080" y="2023729"/>
            <a:ext cx="2078188" cy="307287"/>
            <a:chOff x="5065485" y="2438399"/>
            <a:chExt cx="2126343" cy="2126343"/>
          </a:xfrm>
        </p:grpSpPr>
        <p:sp>
          <p:nvSpPr>
            <p:cNvPr id="295" name="椭圆 29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6" name="椭圆 29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7" name="组合 296"/>
          <p:cNvGrpSpPr/>
          <p:nvPr/>
        </p:nvGrpSpPr>
        <p:grpSpPr>
          <a:xfrm rot="1080000">
            <a:off x="8229889" y="604540"/>
            <a:ext cx="307287" cy="2078188"/>
            <a:chOff x="5065485" y="2438399"/>
            <a:chExt cx="2126343" cy="2126343"/>
          </a:xfrm>
        </p:grpSpPr>
        <p:sp>
          <p:nvSpPr>
            <p:cNvPr id="298" name="椭圆 29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9" name="椭圆 29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0" name="组合 299"/>
          <p:cNvGrpSpPr/>
          <p:nvPr/>
        </p:nvGrpSpPr>
        <p:grpSpPr>
          <a:xfrm rot="1296000">
            <a:off x="8334794" y="703035"/>
            <a:ext cx="307287" cy="2078188"/>
            <a:chOff x="5065485" y="2438399"/>
            <a:chExt cx="2126343" cy="2126343"/>
          </a:xfrm>
        </p:grpSpPr>
        <p:sp>
          <p:nvSpPr>
            <p:cNvPr id="301" name="椭圆 30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2" name="椭圆 30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3" name="组合 302"/>
          <p:cNvGrpSpPr/>
          <p:nvPr/>
        </p:nvGrpSpPr>
        <p:grpSpPr>
          <a:xfrm rot="1512000">
            <a:off x="8433307" y="807924"/>
            <a:ext cx="307287" cy="2078188"/>
            <a:chOff x="5065485" y="2438399"/>
            <a:chExt cx="2126343" cy="2126343"/>
          </a:xfrm>
        </p:grpSpPr>
        <p:sp>
          <p:nvSpPr>
            <p:cNvPr id="304" name="椭圆 30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5" name="椭圆 30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6" name="组合 305"/>
          <p:cNvGrpSpPr/>
          <p:nvPr/>
        </p:nvGrpSpPr>
        <p:grpSpPr>
          <a:xfrm rot="1728000">
            <a:off x="8525041" y="918792"/>
            <a:ext cx="307287" cy="2078188"/>
            <a:chOff x="5065485" y="2438399"/>
            <a:chExt cx="2126343" cy="2126343"/>
          </a:xfrm>
        </p:grpSpPr>
        <p:sp>
          <p:nvSpPr>
            <p:cNvPr id="307" name="椭圆 30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8" name="椭圆 30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9" name="组合 308"/>
          <p:cNvGrpSpPr/>
          <p:nvPr/>
        </p:nvGrpSpPr>
        <p:grpSpPr>
          <a:xfrm rot="1944000">
            <a:off x="8609631" y="1035201"/>
            <a:ext cx="307287" cy="2078188"/>
            <a:chOff x="5065485" y="2438399"/>
            <a:chExt cx="2126343" cy="2126343"/>
          </a:xfrm>
        </p:grpSpPr>
        <p:sp>
          <p:nvSpPr>
            <p:cNvPr id="310" name="椭圆 30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1" name="椭圆 31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2" name="组合 311"/>
          <p:cNvGrpSpPr/>
          <p:nvPr/>
        </p:nvGrpSpPr>
        <p:grpSpPr>
          <a:xfrm rot="2160000">
            <a:off x="8686745" y="1156691"/>
            <a:ext cx="307287" cy="2078188"/>
            <a:chOff x="5065485" y="2438399"/>
            <a:chExt cx="2126343" cy="2126343"/>
          </a:xfrm>
        </p:grpSpPr>
        <p:sp>
          <p:nvSpPr>
            <p:cNvPr id="313" name="椭圆 31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4" name="椭圆 31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5" name="组合 314"/>
          <p:cNvGrpSpPr/>
          <p:nvPr/>
        </p:nvGrpSpPr>
        <p:grpSpPr>
          <a:xfrm rot="2376000">
            <a:off x="8756078" y="1282785"/>
            <a:ext cx="307287" cy="2078188"/>
            <a:chOff x="5065485" y="2438399"/>
            <a:chExt cx="2126343" cy="2126343"/>
          </a:xfrm>
        </p:grpSpPr>
        <p:sp>
          <p:nvSpPr>
            <p:cNvPr id="316" name="椭圆 31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" name="椭圆 31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8" name="组合 317"/>
          <p:cNvGrpSpPr/>
          <p:nvPr/>
        </p:nvGrpSpPr>
        <p:grpSpPr>
          <a:xfrm rot="2592000">
            <a:off x="8817358" y="1412982"/>
            <a:ext cx="307287" cy="2078188"/>
            <a:chOff x="5065485" y="2438399"/>
            <a:chExt cx="2126343" cy="2126343"/>
          </a:xfrm>
        </p:grpSpPr>
        <p:sp>
          <p:nvSpPr>
            <p:cNvPr id="319" name="椭圆 31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0" name="椭圆 31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1" name="组合 320"/>
          <p:cNvGrpSpPr/>
          <p:nvPr/>
        </p:nvGrpSpPr>
        <p:grpSpPr>
          <a:xfrm rot="2808000">
            <a:off x="8870341" y="1546770"/>
            <a:ext cx="307287" cy="2078188"/>
            <a:chOff x="5065485" y="2438399"/>
            <a:chExt cx="2126343" cy="2126343"/>
          </a:xfrm>
        </p:grpSpPr>
        <p:sp>
          <p:nvSpPr>
            <p:cNvPr id="322" name="椭圆 32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3" name="椭圆 32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4" name="组合 323"/>
          <p:cNvGrpSpPr/>
          <p:nvPr/>
        </p:nvGrpSpPr>
        <p:grpSpPr>
          <a:xfrm rot="3024000">
            <a:off x="8914819" y="1683622"/>
            <a:ext cx="307287" cy="2078188"/>
            <a:chOff x="5065485" y="2438399"/>
            <a:chExt cx="2126343" cy="2126343"/>
          </a:xfrm>
        </p:grpSpPr>
        <p:sp>
          <p:nvSpPr>
            <p:cNvPr id="325" name="椭圆 32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6" name="椭圆 32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7" name="组合 326"/>
          <p:cNvGrpSpPr/>
          <p:nvPr/>
        </p:nvGrpSpPr>
        <p:grpSpPr>
          <a:xfrm rot="3240000">
            <a:off x="8950615" y="1822996"/>
            <a:ext cx="307287" cy="2078188"/>
            <a:chOff x="5065485" y="2438399"/>
            <a:chExt cx="2126343" cy="2126343"/>
          </a:xfrm>
        </p:grpSpPr>
        <p:sp>
          <p:nvSpPr>
            <p:cNvPr id="328" name="椭圆 32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9" name="椭圆 32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0" name="组合 329"/>
          <p:cNvGrpSpPr/>
          <p:nvPr/>
        </p:nvGrpSpPr>
        <p:grpSpPr>
          <a:xfrm rot="3456000">
            <a:off x="8977591" y="1964342"/>
            <a:ext cx="307287" cy="2078188"/>
            <a:chOff x="5065485" y="2438399"/>
            <a:chExt cx="2126343" cy="2126343"/>
          </a:xfrm>
        </p:grpSpPr>
        <p:sp>
          <p:nvSpPr>
            <p:cNvPr id="331" name="椭圆 33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2" name="椭圆 33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3" name="组合 332"/>
          <p:cNvGrpSpPr/>
          <p:nvPr/>
        </p:nvGrpSpPr>
        <p:grpSpPr>
          <a:xfrm rot="3672000">
            <a:off x="8995638" y="2107104"/>
            <a:ext cx="307287" cy="2078188"/>
            <a:chOff x="5065485" y="2438399"/>
            <a:chExt cx="2126343" cy="2126343"/>
          </a:xfrm>
        </p:grpSpPr>
        <p:sp>
          <p:nvSpPr>
            <p:cNvPr id="334" name="椭圆 33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6" name="组合 335"/>
          <p:cNvGrpSpPr/>
          <p:nvPr/>
        </p:nvGrpSpPr>
        <p:grpSpPr>
          <a:xfrm rot="3888000">
            <a:off x="9004685" y="2250717"/>
            <a:ext cx="307287" cy="2078188"/>
            <a:chOff x="5065485" y="2438399"/>
            <a:chExt cx="2126343" cy="2126343"/>
          </a:xfrm>
        </p:grpSpPr>
        <p:sp>
          <p:nvSpPr>
            <p:cNvPr id="337" name="椭圆 33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8" name="椭圆 33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9" name="组合 338"/>
          <p:cNvGrpSpPr/>
          <p:nvPr/>
        </p:nvGrpSpPr>
        <p:grpSpPr>
          <a:xfrm rot="4104000">
            <a:off x="9004697" y="2394615"/>
            <a:ext cx="307287" cy="2078188"/>
            <a:chOff x="5065485" y="2438399"/>
            <a:chExt cx="2126343" cy="2126343"/>
          </a:xfrm>
        </p:grpSpPr>
        <p:sp>
          <p:nvSpPr>
            <p:cNvPr id="340" name="椭圆 33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1" name="椭圆 34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2" name="组合 341"/>
          <p:cNvGrpSpPr/>
          <p:nvPr/>
        </p:nvGrpSpPr>
        <p:grpSpPr>
          <a:xfrm rot="4320000">
            <a:off x="8995672" y="2538230"/>
            <a:ext cx="307287" cy="2078188"/>
            <a:chOff x="5065485" y="2438399"/>
            <a:chExt cx="2126343" cy="2126343"/>
          </a:xfrm>
        </p:grpSpPr>
        <p:sp>
          <p:nvSpPr>
            <p:cNvPr id="343" name="椭圆 34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4" name="椭圆 34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5" name="组合 344"/>
          <p:cNvGrpSpPr/>
          <p:nvPr/>
        </p:nvGrpSpPr>
        <p:grpSpPr>
          <a:xfrm rot="4536000">
            <a:off x="8977649" y="2680994"/>
            <a:ext cx="307287" cy="2078188"/>
            <a:chOff x="5065485" y="2438399"/>
            <a:chExt cx="2126343" cy="2126343"/>
          </a:xfrm>
        </p:grpSpPr>
        <p:sp>
          <p:nvSpPr>
            <p:cNvPr id="346" name="椭圆 34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7" name="椭圆 34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8" name="组合 347"/>
          <p:cNvGrpSpPr/>
          <p:nvPr/>
        </p:nvGrpSpPr>
        <p:grpSpPr>
          <a:xfrm rot="4752000">
            <a:off x="8950697" y="2822345"/>
            <a:ext cx="307287" cy="2078188"/>
            <a:chOff x="5065485" y="2438399"/>
            <a:chExt cx="2126343" cy="2126343"/>
          </a:xfrm>
        </p:grpSpPr>
        <p:sp>
          <p:nvSpPr>
            <p:cNvPr id="349" name="椭圆 34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0" name="椭圆 34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1" name="组合 350"/>
          <p:cNvGrpSpPr/>
          <p:nvPr/>
        </p:nvGrpSpPr>
        <p:grpSpPr>
          <a:xfrm rot="4968000">
            <a:off x="8914922" y="2961725"/>
            <a:ext cx="307287" cy="2078188"/>
            <a:chOff x="5065485" y="2438399"/>
            <a:chExt cx="2126343" cy="2126343"/>
          </a:xfrm>
        </p:grpSpPr>
        <p:sp>
          <p:nvSpPr>
            <p:cNvPr id="352" name="椭圆 35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3" name="椭圆 35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4" name="组合 353"/>
          <p:cNvGrpSpPr/>
          <p:nvPr/>
        </p:nvGrpSpPr>
        <p:grpSpPr>
          <a:xfrm rot="5184000">
            <a:off x="8870467" y="3098584"/>
            <a:ext cx="307287" cy="2078188"/>
            <a:chOff x="5065485" y="2438399"/>
            <a:chExt cx="2126343" cy="2126343"/>
          </a:xfrm>
        </p:grpSpPr>
        <p:sp>
          <p:nvSpPr>
            <p:cNvPr id="355" name="椭圆 35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6" name="椭圆 35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7" name="组合 356"/>
          <p:cNvGrpSpPr/>
          <p:nvPr/>
        </p:nvGrpSpPr>
        <p:grpSpPr>
          <a:xfrm rot="5400000">
            <a:off x="8817506" y="3232381"/>
            <a:ext cx="307287" cy="2078188"/>
            <a:chOff x="5065485" y="2438399"/>
            <a:chExt cx="2126343" cy="2126343"/>
          </a:xfrm>
        </p:grpSpPr>
        <p:sp>
          <p:nvSpPr>
            <p:cNvPr id="358" name="椭圆 35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9" name="椭圆 35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0" name="组合 359"/>
          <p:cNvGrpSpPr/>
          <p:nvPr/>
        </p:nvGrpSpPr>
        <p:grpSpPr>
          <a:xfrm rot="5616000">
            <a:off x="8756249" y="3362588"/>
            <a:ext cx="307287" cy="2078188"/>
            <a:chOff x="5065485" y="2438399"/>
            <a:chExt cx="2126343" cy="2126343"/>
          </a:xfrm>
        </p:grpSpPr>
        <p:sp>
          <p:nvSpPr>
            <p:cNvPr id="361" name="椭圆 36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2" name="椭圆 36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3" name="组合 362"/>
          <p:cNvGrpSpPr/>
          <p:nvPr/>
        </p:nvGrpSpPr>
        <p:grpSpPr>
          <a:xfrm rot="5832000">
            <a:off x="8686935" y="3488692"/>
            <a:ext cx="307287" cy="2078188"/>
            <a:chOff x="5065485" y="2438399"/>
            <a:chExt cx="2126343" cy="2126343"/>
          </a:xfrm>
        </p:grpSpPr>
        <p:sp>
          <p:nvSpPr>
            <p:cNvPr id="364" name="椭圆 36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5" name="椭圆 36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6" name="组合 365"/>
          <p:cNvGrpSpPr/>
          <p:nvPr/>
        </p:nvGrpSpPr>
        <p:grpSpPr>
          <a:xfrm rot="6048000">
            <a:off x="8609841" y="3610196"/>
            <a:ext cx="307287" cy="2078188"/>
            <a:chOff x="5065485" y="2438399"/>
            <a:chExt cx="2126343" cy="2126343"/>
          </a:xfrm>
        </p:grpSpPr>
        <p:sp>
          <p:nvSpPr>
            <p:cNvPr id="367" name="椭圆 36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8" name="椭圆 36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9" name="组合 368"/>
          <p:cNvGrpSpPr/>
          <p:nvPr/>
        </p:nvGrpSpPr>
        <p:grpSpPr>
          <a:xfrm rot="6264000">
            <a:off x="8525269" y="3726619"/>
            <a:ext cx="307287" cy="2078188"/>
            <a:chOff x="5065485" y="2438399"/>
            <a:chExt cx="2126343" cy="2126343"/>
          </a:xfrm>
        </p:grpSpPr>
        <p:sp>
          <p:nvSpPr>
            <p:cNvPr id="370" name="椭圆 36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1" name="椭圆 37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2" name="组合 371"/>
          <p:cNvGrpSpPr/>
          <p:nvPr/>
        </p:nvGrpSpPr>
        <p:grpSpPr>
          <a:xfrm rot="6480000">
            <a:off x="8709634" y="4169338"/>
            <a:ext cx="2078188" cy="307287"/>
            <a:chOff x="5065485" y="2438399"/>
            <a:chExt cx="2126343" cy="2126343"/>
          </a:xfrm>
        </p:grpSpPr>
        <p:sp>
          <p:nvSpPr>
            <p:cNvPr id="373" name="椭圆 37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4" name="椭圆 37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5" name="组合 374"/>
          <p:cNvGrpSpPr/>
          <p:nvPr/>
        </p:nvGrpSpPr>
        <p:grpSpPr>
          <a:xfrm rot="6696000">
            <a:off x="8643608" y="4348268"/>
            <a:ext cx="2078188" cy="307287"/>
            <a:chOff x="5065485" y="2438399"/>
            <a:chExt cx="2126343" cy="2126343"/>
          </a:xfrm>
        </p:grpSpPr>
        <p:sp>
          <p:nvSpPr>
            <p:cNvPr id="376" name="椭圆 37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7" name="椭圆 37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8" name="组合 377"/>
          <p:cNvGrpSpPr/>
          <p:nvPr/>
        </p:nvGrpSpPr>
        <p:grpSpPr>
          <a:xfrm rot="6912000">
            <a:off x="8566476" y="4522700"/>
            <a:ext cx="2078188" cy="307287"/>
            <a:chOff x="5065485" y="2438399"/>
            <a:chExt cx="2126343" cy="2126343"/>
          </a:xfrm>
        </p:grpSpPr>
        <p:sp>
          <p:nvSpPr>
            <p:cNvPr id="379" name="椭圆 37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0" name="椭圆 37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1" name="组合 380"/>
          <p:cNvGrpSpPr/>
          <p:nvPr/>
        </p:nvGrpSpPr>
        <p:grpSpPr>
          <a:xfrm rot="7128000">
            <a:off x="8478545" y="4691945"/>
            <a:ext cx="2078188" cy="307287"/>
            <a:chOff x="5065485" y="2438399"/>
            <a:chExt cx="2126343" cy="2126343"/>
          </a:xfrm>
        </p:grpSpPr>
        <p:sp>
          <p:nvSpPr>
            <p:cNvPr id="382" name="椭圆 38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3" name="椭圆 38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4" name="组合 383"/>
          <p:cNvGrpSpPr/>
          <p:nvPr/>
        </p:nvGrpSpPr>
        <p:grpSpPr>
          <a:xfrm rot="7344000">
            <a:off x="8380159" y="4855334"/>
            <a:ext cx="2078188" cy="307287"/>
            <a:chOff x="5065485" y="2438399"/>
            <a:chExt cx="2126343" cy="2126343"/>
          </a:xfrm>
        </p:grpSpPr>
        <p:sp>
          <p:nvSpPr>
            <p:cNvPr id="385" name="椭圆 38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6" name="椭圆 38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7" name="组合 386"/>
          <p:cNvGrpSpPr/>
          <p:nvPr/>
        </p:nvGrpSpPr>
        <p:grpSpPr>
          <a:xfrm rot="7560000">
            <a:off x="8271708" y="5012222"/>
            <a:ext cx="2078188" cy="307287"/>
            <a:chOff x="5065485" y="2438399"/>
            <a:chExt cx="2126343" cy="2126343"/>
          </a:xfrm>
        </p:grpSpPr>
        <p:sp>
          <p:nvSpPr>
            <p:cNvPr id="388" name="椭圆 38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9" name="椭圆 38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0" name="组合 389"/>
          <p:cNvGrpSpPr/>
          <p:nvPr/>
        </p:nvGrpSpPr>
        <p:grpSpPr>
          <a:xfrm rot="7776000">
            <a:off x="8153621" y="5161992"/>
            <a:ext cx="2078188" cy="307287"/>
            <a:chOff x="5065485" y="2438399"/>
            <a:chExt cx="2126343" cy="2126343"/>
          </a:xfrm>
        </p:grpSpPr>
        <p:sp>
          <p:nvSpPr>
            <p:cNvPr id="391" name="椭圆 39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2" name="椭圆 39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3" name="组合 392"/>
          <p:cNvGrpSpPr/>
          <p:nvPr/>
        </p:nvGrpSpPr>
        <p:grpSpPr>
          <a:xfrm rot="7992000">
            <a:off x="8026363" y="5304051"/>
            <a:ext cx="2078188" cy="307287"/>
            <a:chOff x="5065485" y="2438399"/>
            <a:chExt cx="2126343" cy="2126343"/>
          </a:xfrm>
        </p:grpSpPr>
        <p:sp>
          <p:nvSpPr>
            <p:cNvPr id="394" name="椭圆 39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5" name="椭圆 39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6" name="组合 395"/>
          <p:cNvGrpSpPr/>
          <p:nvPr/>
        </p:nvGrpSpPr>
        <p:grpSpPr>
          <a:xfrm rot="8208000">
            <a:off x="7890435" y="5437838"/>
            <a:ext cx="2078188" cy="307287"/>
            <a:chOff x="5065485" y="2438399"/>
            <a:chExt cx="2126343" cy="2126343"/>
          </a:xfrm>
        </p:grpSpPr>
        <p:sp>
          <p:nvSpPr>
            <p:cNvPr id="397" name="椭圆 39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8" name="椭圆 39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9" name="组合 398"/>
          <p:cNvGrpSpPr/>
          <p:nvPr/>
        </p:nvGrpSpPr>
        <p:grpSpPr>
          <a:xfrm rot="8424000">
            <a:off x="7746375" y="5562828"/>
            <a:ext cx="2078188" cy="307287"/>
            <a:chOff x="5065485" y="2438399"/>
            <a:chExt cx="2126343" cy="2126343"/>
          </a:xfrm>
        </p:grpSpPr>
        <p:sp>
          <p:nvSpPr>
            <p:cNvPr id="400" name="椭圆 39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1" name="椭圆 40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2" name="组合 401"/>
          <p:cNvGrpSpPr/>
          <p:nvPr/>
        </p:nvGrpSpPr>
        <p:grpSpPr>
          <a:xfrm rot="8640000">
            <a:off x="7594751" y="5678526"/>
            <a:ext cx="2078188" cy="307287"/>
            <a:chOff x="5065485" y="2438399"/>
            <a:chExt cx="2126343" cy="2126343"/>
          </a:xfrm>
        </p:grpSpPr>
        <p:sp>
          <p:nvSpPr>
            <p:cNvPr id="403" name="椭圆 40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4" name="椭圆 40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5" name="组合 404"/>
          <p:cNvGrpSpPr/>
          <p:nvPr/>
        </p:nvGrpSpPr>
        <p:grpSpPr>
          <a:xfrm rot="8856000">
            <a:off x="7436162" y="5784474"/>
            <a:ext cx="2078188" cy="307287"/>
            <a:chOff x="5065485" y="2438399"/>
            <a:chExt cx="2126343" cy="2126343"/>
          </a:xfrm>
        </p:grpSpPr>
        <p:sp>
          <p:nvSpPr>
            <p:cNvPr id="406" name="椭圆 40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7" name="椭圆 40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8" name="组合 407"/>
          <p:cNvGrpSpPr/>
          <p:nvPr/>
        </p:nvGrpSpPr>
        <p:grpSpPr>
          <a:xfrm rot="9072000">
            <a:off x="7271233" y="5880256"/>
            <a:ext cx="2078188" cy="307287"/>
            <a:chOff x="5065485" y="2438399"/>
            <a:chExt cx="2126343" cy="2126343"/>
          </a:xfrm>
        </p:grpSpPr>
        <p:sp>
          <p:nvSpPr>
            <p:cNvPr id="409" name="椭圆 40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0" name="椭圆 40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1" name="组合 410"/>
          <p:cNvGrpSpPr/>
          <p:nvPr/>
        </p:nvGrpSpPr>
        <p:grpSpPr>
          <a:xfrm rot="9288000">
            <a:off x="6711066" y="4222748"/>
            <a:ext cx="2126343" cy="2126343"/>
            <a:chOff x="5065485" y="2438399"/>
            <a:chExt cx="2126343" cy="2126343"/>
          </a:xfrm>
        </p:grpSpPr>
        <p:sp>
          <p:nvSpPr>
            <p:cNvPr id="412" name="椭圆 41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3" name="椭圆 41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4" name="组合 413"/>
          <p:cNvGrpSpPr/>
          <p:nvPr/>
        </p:nvGrpSpPr>
        <p:grpSpPr>
          <a:xfrm rot="9504000">
            <a:off x="6588472" y="4275799"/>
            <a:ext cx="2126343" cy="2126343"/>
            <a:chOff x="5065485" y="2438399"/>
            <a:chExt cx="2126343" cy="2126343"/>
          </a:xfrm>
        </p:grpSpPr>
        <p:sp>
          <p:nvSpPr>
            <p:cNvPr id="415" name="椭圆 41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6" name="椭圆 41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7" name="组合 416"/>
          <p:cNvGrpSpPr/>
          <p:nvPr/>
        </p:nvGrpSpPr>
        <p:grpSpPr>
          <a:xfrm rot="9720000">
            <a:off x="6462789" y="4321048"/>
            <a:ext cx="2126343" cy="2126343"/>
            <a:chOff x="5065485" y="2438399"/>
            <a:chExt cx="2126343" cy="2126343"/>
          </a:xfrm>
        </p:grpSpPr>
        <p:sp>
          <p:nvSpPr>
            <p:cNvPr id="418" name="椭圆 41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9" name="椭圆 41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0" name="组合 419"/>
          <p:cNvGrpSpPr/>
          <p:nvPr/>
        </p:nvGrpSpPr>
        <p:grpSpPr>
          <a:xfrm rot="9936000">
            <a:off x="6334513" y="4358315"/>
            <a:ext cx="2126343" cy="2126343"/>
            <a:chOff x="5065485" y="2438399"/>
            <a:chExt cx="2126343" cy="2126343"/>
          </a:xfrm>
        </p:grpSpPr>
        <p:sp>
          <p:nvSpPr>
            <p:cNvPr id="421" name="椭圆 42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2" name="椭圆 42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3" name="组合 422"/>
          <p:cNvGrpSpPr/>
          <p:nvPr/>
        </p:nvGrpSpPr>
        <p:grpSpPr>
          <a:xfrm rot="10152000">
            <a:off x="6204150" y="4387455"/>
            <a:ext cx="2126343" cy="2126343"/>
            <a:chOff x="5065485" y="2438399"/>
            <a:chExt cx="2126343" cy="2126343"/>
          </a:xfrm>
        </p:grpSpPr>
        <p:sp>
          <p:nvSpPr>
            <p:cNvPr id="424" name="椭圆 42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5" name="椭圆 42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6" name="组合 425"/>
          <p:cNvGrpSpPr/>
          <p:nvPr/>
        </p:nvGrpSpPr>
        <p:grpSpPr>
          <a:xfrm rot="10368000">
            <a:off x="6186398" y="6223251"/>
            <a:ext cx="2078188" cy="307287"/>
            <a:chOff x="5065485" y="2438399"/>
            <a:chExt cx="2126343" cy="2126343"/>
          </a:xfrm>
        </p:grpSpPr>
        <p:sp>
          <p:nvSpPr>
            <p:cNvPr id="427" name="椭圆 42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8" name="椭圆 42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9" name="组合 428"/>
          <p:cNvGrpSpPr/>
          <p:nvPr/>
        </p:nvGrpSpPr>
        <p:grpSpPr>
          <a:xfrm rot="10584000">
            <a:off x="5996383" y="6239694"/>
            <a:ext cx="2078188" cy="307287"/>
            <a:chOff x="5065485" y="2438399"/>
            <a:chExt cx="2126343" cy="2126343"/>
          </a:xfrm>
        </p:grpSpPr>
        <p:sp>
          <p:nvSpPr>
            <p:cNvPr id="430" name="椭圆 42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1" name="椭圆 43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2" name="组合 431"/>
          <p:cNvGrpSpPr/>
          <p:nvPr/>
        </p:nvGrpSpPr>
        <p:grpSpPr>
          <a:xfrm rot="10800000">
            <a:off x="5805713" y="6244173"/>
            <a:ext cx="2078188" cy="307287"/>
            <a:chOff x="5065485" y="2438399"/>
            <a:chExt cx="2126343" cy="2126343"/>
          </a:xfrm>
        </p:grpSpPr>
        <p:sp>
          <p:nvSpPr>
            <p:cNvPr id="433" name="椭圆 43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4" name="椭圆 43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5" name="组合 434"/>
          <p:cNvGrpSpPr/>
          <p:nvPr/>
        </p:nvGrpSpPr>
        <p:grpSpPr>
          <a:xfrm rot="11016000">
            <a:off x="5615137" y="6236670"/>
            <a:ext cx="2078188" cy="307287"/>
            <a:chOff x="5065485" y="2438399"/>
            <a:chExt cx="2126343" cy="2126343"/>
          </a:xfrm>
        </p:grpSpPr>
        <p:sp>
          <p:nvSpPr>
            <p:cNvPr id="436" name="椭圆 43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7" name="椭圆 43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8" name="组合 437"/>
          <p:cNvGrpSpPr/>
          <p:nvPr/>
        </p:nvGrpSpPr>
        <p:grpSpPr>
          <a:xfrm rot="11232000">
            <a:off x="5425407" y="6217216"/>
            <a:ext cx="2078188" cy="307287"/>
            <a:chOff x="5065485" y="2438399"/>
            <a:chExt cx="2126343" cy="2126343"/>
          </a:xfrm>
        </p:grpSpPr>
        <p:sp>
          <p:nvSpPr>
            <p:cNvPr id="439" name="椭圆 43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0" name="椭圆 43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1" name="组合 440"/>
          <p:cNvGrpSpPr/>
          <p:nvPr/>
        </p:nvGrpSpPr>
        <p:grpSpPr>
          <a:xfrm rot="11448000">
            <a:off x="5407276" y="4387455"/>
            <a:ext cx="2126343" cy="2126343"/>
            <a:chOff x="5065485" y="2438399"/>
            <a:chExt cx="2126343" cy="2126343"/>
          </a:xfrm>
        </p:grpSpPr>
        <p:sp>
          <p:nvSpPr>
            <p:cNvPr id="442" name="椭圆 44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3" name="椭圆 44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4" name="组合 443"/>
          <p:cNvGrpSpPr/>
          <p:nvPr/>
        </p:nvGrpSpPr>
        <p:grpSpPr>
          <a:xfrm rot="11664000">
            <a:off x="5276913" y="4358315"/>
            <a:ext cx="2126343" cy="2126343"/>
            <a:chOff x="5065485" y="2438399"/>
            <a:chExt cx="2126343" cy="2126343"/>
          </a:xfrm>
        </p:grpSpPr>
        <p:sp>
          <p:nvSpPr>
            <p:cNvPr id="445" name="椭圆 44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6" name="椭圆 44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7" name="组合 446"/>
          <p:cNvGrpSpPr/>
          <p:nvPr/>
        </p:nvGrpSpPr>
        <p:grpSpPr>
          <a:xfrm rot="11880000">
            <a:off x="5148637" y="4321048"/>
            <a:ext cx="2126343" cy="2126343"/>
            <a:chOff x="5065485" y="2438399"/>
            <a:chExt cx="2126343" cy="2126343"/>
          </a:xfrm>
        </p:grpSpPr>
        <p:sp>
          <p:nvSpPr>
            <p:cNvPr id="448" name="椭圆 44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9" name="椭圆 44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0" name="组合 449"/>
          <p:cNvGrpSpPr/>
          <p:nvPr/>
        </p:nvGrpSpPr>
        <p:grpSpPr>
          <a:xfrm rot="12096000">
            <a:off x="5022954" y="4275799"/>
            <a:ext cx="2126343" cy="2126343"/>
            <a:chOff x="5065485" y="2438399"/>
            <a:chExt cx="2126343" cy="2126343"/>
          </a:xfrm>
        </p:grpSpPr>
        <p:sp>
          <p:nvSpPr>
            <p:cNvPr id="451" name="椭圆 45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2" name="椭圆 45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3" name="组合 452"/>
          <p:cNvGrpSpPr/>
          <p:nvPr/>
        </p:nvGrpSpPr>
        <p:grpSpPr>
          <a:xfrm rot="12312000">
            <a:off x="4900360" y="4222748"/>
            <a:ext cx="2126343" cy="2126343"/>
            <a:chOff x="5065485" y="2438399"/>
            <a:chExt cx="2126343" cy="2126343"/>
          </a:xfrm>
        </p:grpSpPr>
        <p:sp>
          <p:nvSpPr>
            <p:cNvPr id="454" name="椭圆 45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5" name="椭圆 45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6" name="组合 455"/>
          <p:cNvGrpSpPr/>
          <p:nvPr/>
        </p:nvGrpSpPr>
        <p:grpSpPr>
          <a:xfrm rot="12528000">
            <a:off x="6476292" y="4645449"/>
            <a:ext cx="307287" cy="2078188"/>
            <a:chOff x="5065485" y="2438399"/>
            <a:chExt cx="2126343" cy="2126343"/>
          </a:xfrm>
        </p:grpSpPr>
        <p:sp>
          <p:nvSpPr>
            <p:cNvPr id="457" name="椭圆 45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8" name="椭圆 45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9" name="组合 458"/>
          <p:cNvGrpSpPr/>
          <p:nvPr/>
        </p:nvGrpSpPr>
        <p:grpSpPr>
          <a:xfrm rot="12744000">
            <a:off x="6330926" y="4625862"/>
            <a:ext cx="307287" cy="2078188"/>
            <a:chOff x="5065485" y="2438399"/>
            <a:chExt cx="2126343" cy="2126343"/>
          </a:xfrm>
        </p:grpSpPr>
        <p:sp>
          <p:nvSpPr>
            <p:cNvPr id="460" name="椭圆 45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1" name="椭圆 46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2" name="组合 461"/>
          <p:cNvGrpSpPr/>
          <p:nvPr/>
        </p:nvGrpSpPr>
        <p:grpSpPr>
          <a:xfrm rot="12960000">
            <a:off x="6187078" y="4597186"/>
            <a:ext cx="307287" cy="2078188"/>
            <a:chOff x="5065485" y="2438399"/>
            <a:chExt cx="2126343" cy="2126343"/>
          </a:xfrm>
        </p:grpSpPr>
        <p:sp>
          <p:nvSpPr>
            <p:cNvPr id="463" name="椭圆 46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4" name="椭圆 46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5" name="组合 464"/>
          <p:cNvGrpSpPr/>
          <p:nvPr/>
        </p:nvGrpSpPr>
        <p:grpSpPr>
          <a:xfrm rot="13176000">
            <a:off x="6045313" y="4559534"/>
            <a:ext cx="307287" cy="2078188"/>
            <a:chOff x="5065485" y="2438399"/>
            <a:chExt cx="2126343" cy="2126343"/>
          </a:xfrm>
        </p:grpSpPr>
        <p:sp>
          <p:nvSpPr>
            <p:cNvPr id="466" name="椭圆 46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7" name="椭圆 46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8" name="组合 467"/>
          <p:cNvGrpSpPr/>
          <p:nvPr/>
        </p:nvGrpSpPr>
        <p:grpSpPr>
          <a:xfrm rot="13392000">
            <a:off x="5906193" y="4513055"/>
            <a:ext cx="307287" cy="2078188"/>
            <a:chOff x="5065485" y="2438399"/>
            <a:chExt cx="2126343" cy="2126343"/>
          </a:xfrm>
        </p:grpSpPr>
        <p:sp>
          <p:nvSpPr>
            <p:cNvPr id="469" name="椭圆 46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0" name="椭圆 46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1" name="组合 470"/>
          <p:cNvGrpSpPr/>
          <p:nvPr/>
        </p:nvGrpSpPr>
        <p:grpSpPr>
          <a:xfrm rot="13608000">
            <a:off x="5770266" y="4457933"/>
            <a:ext cx="307287" cy="2078188"/>
            <a:chOff x="5065485" y="2438399"/>
            <a:chExt cx="2126343" cy="2126343"/>
          </a:xfrm>
        </p:grpSpPr>
        <p:sp>
          <p:nvSpPr>
            <p:cNvPr id="472" name="椭圆 47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3" name="椭圆 47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4" name="组合 473"/>
          <p:cNvGrpSpPr/>
          <p:nvPr/>
        </p:nvGrpSpPr>
        <p:grpSpPr>
          <a:xfrm rot="13824000">
            <a:off x="5638068" y="4394385"/>
            <a:ext cx="307287" cy="2078188"/>
            <a:chOff x="5065485" y="2438399"/>
            <a:chExt cx="2126343" cy="2126343"/>
          </a:xfrm>
        </p:grpSpPr>
        <p:sp>
          <p:nvSpPr>
            <p:cNvPr id="475" name="椭圆 47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6" name="椭圆 47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7" name="组合 476"/>
          <p:cNvGrpSpPr/>
          <p:nvPr/>
        </p:nvGrpSpPr>
        <p:grpSpPr>
          <a:xfrm rot="14040000">
            <a:off x="5510121" y="4322661"/>
            <a:ext cx="307287" cy="2078188"/>
            <a:chOff x="5065485" y="2438399"/>
            <a:chExt cx="2126343" cy="2126343"/>
          </a:xfrm>
        </p:grpSpPr>
        <p:sp>
          <p:nvSpPr>
            <p:cNvPr id="478" name="椭圆 477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9" name="椭圆 478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0" name="组合 479"/>
          <p:cNvGrpSpPr/>
          <p:nvPr/>
        </p:nvGrpSpPr>
        <p:grpSpPr>
          <a:xfrm rot="14256000">
            <a:off x="5386930" y="4243045"/>
            <a:ext cx="307287" cy="2078188"/>
            <a:chOff x="5065485" y="2438399"/>
            <a:chExt cx="2126343" cy="2126343"/>
          </a:xfrm>
        </p:grpSpPr>
        <p:sp>
          <p:nvSpPr>
            <p:cNvPr id="481" name="椭圆 480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2" name="椭圆 481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3" name="组合 482"/>
          <p:cNvGrpSpPr/>
          <p:nvPr/>
        </p:nvGrpSpPr>
        <p:grpSpPr>
          <a:xfrm rot="14472000">
            <a:off x="5268981" y="4155851"/>
            <a:ext cx="307287" cy="2078188"/>
            <a:chOff x="5065485" y="2438399"/>
            <a:chExt cx="2126343" cy="2126343"/>
          </a:xfrm>
        </p:grpSpPr>
        <p:sp>
          <p:nvSpPr>
            <p:cNvPr id="484" name="椭圆 483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5" name="椭圆 484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6" name="组合 485"/>
          <p:cNvGrpSpPr/>
          <p:nvPr/>
        </p:nvGrpSpPr>
        <p:grpSpPr>
          <a:xfrm rot="14688000">
            <a:off x="5156740" y="4061422"/>
            <a:ext cx="307287" cy="2078188"/>
            <a:chOff x="5065485" y="2438399"/>
            <a:chExt cx="2126343" cy="2126343"/>
          </a:xfrm>
        </p:grpSpPr>
        <p:sp>
          <p:nvSpPr>
            <p:cNvPr id="487" name="椭圆 486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8" name="椭圆 487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89" name="组合 488"/>
          <p:cNvGrpSpPr/>
          <p:nvPr/>
        </p:nvGrpSpPr>
        <p:grpSpPr>
          <a:xfrm rot="14904000">
            <a:off x="5050650" y="3960132"/>
            <a:ext cx="307287" cy="2078188"/>
            <a:chOff x="5065485" y="2438399"/>
            <a:chExt cx="2126343" cy="2126343"/>
          </a:xfrm>
        </p:grpSpPr>
        <p:sp>
          <p:nvSpPr>
            <p:cNvPr id="490" name="椭圆 489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1" name="椭圆 490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2" name="组合 491"/>
          <p:cNvGrpSpPr/>
          <p:nvPr/>
        </p:nvGrpSpPr>
        <p:grpSpPr>
          <a:xfrm rot="15120000">
            <a:off x="4951129" y="3852381"/>
            <a:ext cx="307287" cy="2078188"/>
            <a:chOff x="5065485" y="2438399"/>
            <a:chExt cx="2126343" cy="2126343"/>
          </a:xfrm>
        </p:grpSpPr>
        <p:sp>
          <p:nvSpPr>
            <p:cNvPr id="493" name="椭圆 492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4" name="椭圆 493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5" name="组合 494"/>
          <p:cNvGrpSpPr/>
          <p:nvPr/>
        </p:nvGrpSpPr>
        <p:grpSpPr>
          <a:xfrm rot="15336000">
            <a:off x="4858570" y="3738593"/>
            <a:ext cx="307287" cy="2078188"/>
            <a:chOff x="5065485" y="2438399"/>
            <a:chExt cx="2126343" cy="2126343"/>
          </a:xfrm>
        </p:grpSpPr>
        <p:sp>
          <p:nvSpPr>
            <p:cNvPr id="496" name="椭圆 495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7" name="椭圆 496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98" name="组合 497"/>
          <p:cNvGrpSpPr/>
          <p:nvPr/>
        </p:nvGrpSpPr>
        <p:grpSpPr>
          <a:xfrm rot="15552001">
            <a:off x="4773338" y="3619218"/>
            <a:ext cx="307287" cy="2078188"/>
            <a:chOff x="5065485" y="2438399"/>
            <a:chExt cx="2126343" cy="2126343"/>
          </a:xfrm>
        </p:grpSpPr>
        <p:sp>
          <p:nvSpPr>
            <p:cNvPr id="499" name="椭圆 498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0" name="椭圆 499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1" name="组合 500"/>
          <p:cNvGrpSpPr/>
          <p:nvPr/>
        </p:nvGrpSpPr>
        <p:grpSpPr>
          <a:xfrm rot="15767999">
            <a:off x="4695771" y="3494727"/>
            <a:ext cx="307287" cy="2078188"/>
            <a:chOff x="5065485" y="2438399"/>
            <a:chExt cx="2126343" cy="2126343"/>
          </a:xfrm>
        </p:grpSpPr>
        <p:sp>
          <p:nvSpPr>
            <p:cNvPr id="502" name="椭圆 501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3" name="椭圆 502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4" name="组合 503"/>
          <p:cNvGrpSpPr/>
          <p:nvPr/>
        </p:nvGrpSpPr>
        <p:grpSpPr>
          <a:xfrm rot="15984000">
            <a:off x="4626173" y="3365611"/>
            <a:ext cx="307287" cy="2078188"/>
            <a:chOff x="5065485" y="2438399"/>
            <a:chExt cx="2126343" cy="2126343"/>
          </a:xfrm>
        </p:grpSpPr>
        <p:sp>
          <p:nvSpPr>
            <p:cNvPr id="505" name="椭圆 504"/>
            <p:cNvSpPr/>
            <p:nvPr/>
          </p:nvSpPr>
          <p:spPr>
            <a:xfrm>
              <a:off x="5065485" y="24383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6" name="椭圆 505"/>
            <p:cNvSpPr/>
            <p:nvPr/>
          </p:nvSpPr>
          <p:spPr>
            <a:xfrm>
              <a:off x="5217885" y="2590799"/>
              <a:ext cx="1973943" cy="1973943"/>
            </a:xfrm>
            <a:prstGeom prst="ellipse">
              <a:avLst/>
            </a:prstGeom>
            <a:noFill/>
            <a:ln>
              <a:gradFill>
                <a:gsLst>
                  <a:gs pos="84000">
                    <a:srgbClr val="C335A5">
                      <a:alpha val="40000"/>
                    </a:srgbClr>
                  </a:gs>
                  <a:gs pos="0">
                    <a:schemeClr val="accent1">
                      <a:lumMod val="45000"/>
                      <a:lumOff val="55000"/>
                      <a:alpha val="73000"/>
                    </a:schemeClr>
                  </a:gs>
                  <a:gs pos="55000">
                    <a:schemeClr val="tx1">
                      <a:alpha val="0"/>
                    </a:schemeClr>
                  </a:gs>
                  <a:gs pos="100000">
                    <a:srgbClr val="C335A5">
                      <a:alpha val="68000"/>
                    </a:srgbClr>
                  </a:gs>
                  <a:gs pos="19000">
                    <a:schemeClr val="accent1">
                      <a:lumMod val="45000"/>
                      <a:lumOff val="55000"/>
                      <a:alpha val="31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5289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组合 203"/>
          <p:cNvGrpSpPr/>
          <p:nvPr/>
        </p:nvGrpSpPr>
        <p:grpSpPr>
          <a:xfrm>
            <a:off x="6325077" y="1167064"/>
            <a:ext cx="4727074" cy="4727074"/>
            <a:chOff x="3667148" y="1065463"/>
            <a:chExt cx="4727074" cy="4727074"/>
          </a:xfrm>
        </p:grpSpPr>
        <p:sp>
          <p:nvSpPr>
            <p:cNvPr id="2" name="椭圆 1"/>
            <p:cNvSpPr/>
            <p:nvPr/>
          </p:nvSpPr>
          <p:spPr>
            <a:xfrm>
              <a:off x="5167085" y="25654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/>
            <p:cNvSpPr/>
            <p:nvPr/>
          </p:nvSpPr>
          <p:spPr>
            <a:xfrm rot="-5400000">
              <a:off x="3667148" y="25654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 rot="-5184000">
              <a:off x="3670108" y="247121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 rot="-4968000">
              <a:off x="3678975" y="237740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 rot="-4752000">
              <a:off x="3693716" y="228434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 rot="-4536000">
              <a:off x="3714271" y="219238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 rot="-4320000">
              <a:off x="3740560" y="21018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 rot="-4104000">
              <a:off x="3772479" y="201323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 rot="-3888000">
              <a:off x="3809902" y="192675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rot="-3672000">
              <a:off x="3852680" y="18428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-3456000">
              <a:off x="3900646" y="17616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-3240000">
              <a:off x="3953611" y="168375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-3024000">
              <a:off x="4011364" y="160930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-2808000">
              <a:off x="4073678" y="153862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 rot="-2592000">
              <a:off x="4140308" y="147199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 rot="-2376000">
              <a:off x="4210989" y="140967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 rot="-2160000">
              <a:off x="4285444" y="135192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rot="-1944000">
              <a:off x="4363379" y="129896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rot="-1728000">
              <a:off x="4444485" y="125099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-1512000">
              <a:off x="4528443" y="120821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 rot="-1296000">
              <a:off x="4614921" y="11707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rot="-1080000">
              <a:off x="4703579" y="113887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 rot="-864000">
              <a:off x="4794066" y="111258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 rot="-648000">
              <a:off x="4886025" y="109203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 rot="-432000">
              <a:off x="4979093" y="107729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 rot="-216000">
              <a:off x="5072903" y="106842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5167085" y="106546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rot="216000">
              <a:off x="5261267" y="106842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 rot="432000">
              <a:off x="5355077" y="107729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 rot="648000">
              <a:off x="5448145" y="109203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 rot="864000">
              <a:off x="5540104" y="111258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 rot="1080000">
              <a:off x="5630591" y="113887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 rot="1296000">
              <a:off x="5719249" y="11707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 rot="1512000">
              <a:off x="5805727" y="120821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 rot="1728000">
              <a:off x="5889685" y="125099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 rot="1944000">
              <a:off x="5970791" y="129896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 rot="2160000">
              <a:off x="6048726" y="135192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 rot="2376000">
              <a:off x="6123181" y="140967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 rot="2592000">
              <a:off x="6193862" y="147199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 rot="2808000">
              <a:off x="6260492" y="153862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 rot="3024000">
              <a:off x="6322806" y="160930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 rot="3240000">
              <a:off x="6380559" y="168375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 rot="3456000">
              <a:off x="6433524" y="17616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 rot="3672000">
              <a:off x="6481490" y="18428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 rot="3888000">
              <a:off x="6524268" y="192675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 rot="4104000">
              <a:off x="6561691" y="201323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 rot="4320000">
              <a:off x="6593610" y="210189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 rot="4536000">
              <a:off x="6619898" y="219238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rot="4752000">
              <a:off x="6640454" y="228434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 rot="4968000">
              <a:off x="6655195" y="237740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 rot="5184000">
              <a:off x="6664062" y="2471218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 rot="5400000">
              <a:off x="6667022" y="25654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 rot="5616000">
              <a:off x="6664062" y="265958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 rot="5832000">
              <a:off x="6655195" y="275339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 rot="6048000">
              <a:off x="6640454" y="284646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 rot="6264000">
              <a:off x="6619898" y="293841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 rot="6480000">
              <a:off x="6593610" y="30289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 rot="6696000">
              <a:off x="6561691" y="311756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 rot="6912000">
              <a:off x="6524268" y="320404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 rot="7128000">
              <a:off x="6481490" y="32880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 rot="7344000">
              <a:off x="6433524" y="33691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 rot="7560000">
              <a:off x="6380559" y="344704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 rot="7776000">
              <a:off x="6322806" y="352149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 rot="7992000">
              <a:off x="6260492" y="359217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 rot="8208000">
              <a:off x="6193862" y="365880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 rot="8424000">
              <a:off x="6123181" y="372112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 rot="8640000">
              <a:off x="6048726" y="377887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 rot="8856000">
              <a:off x="5970791" y="383183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 rot="9072000">
              <a:off x="5889685" y="387980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 rot="9288000">
              <a:off x="5805727" y="392258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 rot="9504000">
              <a:off x="5719249" y="39600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 rot="9720000">
              <a:off x="5630591" y="399192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 rot="9936000">
              <a:off x="5540104" y="401821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 rot="10152000">
              <a:off x="5448145" y="403876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 rot="10368000">
              <a:off x="5355077" y="405351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 rot="10584000">
              <a:off x="5261267" y="406237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 rot="10800000">
              <a:off x="5167085" y="406533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 rot="11016000">
              <a:off x="5072903" y="406237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 rot="11232000">
              <a:off x="4979093" y="405351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 rot="11448000">
              <a:off x="4886025" y="403876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 rot="11664000">
              <a:off x="4794066" y="401821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 rot="11880000">
              <a:off x="4703579" y="399192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 rot="12096000">
              <a:off x="4614921" y="39600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 rot="12312000">
              <a:off x="4528443" y="3922583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 rot="12528000">
              <a:off x="4444485" y="3879805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 rot="12744000">
              <a:off x="4363379" y="383183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 rot="12960000">
              <a:off x="4285444" y="377887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 rot="13176000">
              <a:off x="4210989" y="372112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 rot="13392000">
              <a:off x="4140308" y="365880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 rot="13608000">
              <a:off x="4073678" y="3592177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 rot="13824000">
              <a:off x="4011364" y="352149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 rot="14040000">
              <a:off x="3953611" y="3447041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 rot="14256000">
              <a:off x="3900646" y="33691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 rot="14472000">
              <a:off x="3852680" y="328800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 rot="14688000">
              <a:off x="3809902" y="320404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 rot="14904000">
              <a:off x="3772479" y="3117564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 rot="15120000">
              <a:off x="3740560" y="3028906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 rot="15336000">
              <a:off x="3714271" y="2938419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 rot="15552001">
              <a:off x="3693716" y="2846460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 rot="15767999">
              <a:off x="3678975" y="275339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 rot="15984000">
              <a:off x="3670108" y="2659582"/>
              <a:ext cx="1727200" cy="1727200"/>
            </a:xfrm>
            <a:prstGeom prst="ellipse">
              <a:avLst/>
            </a:prstGeom>
            <a:noFill/>
            <a:ln>
              <a:gradFill>
                <a:gsLst>
                  <a:gs pos="0">
                    <a:schemeClr val="accent1">
                      <a:lumMod val="40000"/>
                      <a:lumOff val="60000"/>
                      <a:alpha val="75000"/>
                    </a:schemeClr>
                  </a:gs>
                  <a:gs pos="50000">
                    <a:schemeClr val="tx1">
                      <a:alpha val="0"/>
                    </a:schemeClr>
                  </a:gs>
                  <a:gs pos="17000">
                    <a:schemeClr val="accent1">
                      <a:lumMod val="45000"/>
                      <a:lumOff val="55000"/>
                      <a:alpha val="33000"/>
                    </a:schemeClr>
                  </a:gs>
                  <a:gs pos="84000">
                    <a:srgbClr val="C335A5">
                      <a:alpha val="47000"/>
                    </a:srgbClr>
                  </a:gs>
                  <a:gs pos="100000">
                    <a:srgbClr val="C335A5">
                      <a:alpha val="30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6" name="椭圆 205"/>
          <p:cNvSpPr/>
          <p:nvPr/>
        </p:nvSpPr>
        <p:spPr>
          <a:xfrm rot="9876833" flipH="1" flipV="1">
            <a:off x="8807867" y="4102676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椭圆 206"/>
          <p:cNvSpPr/>
          <p:nvPr/>
        </p:nvSpPr>
        <p:spPr>
          <a:xfrm rot="15276833">
            <a:off x="7701152" y="4381740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椭圆 207"/>
          <p:cNvSpPr/>
          <p:nvPr/>
        </p:nvSpPr>
        <p:spPr>
          <a:xfrm rot="15060833" flipH="1" flipV="1">
            <a:off x="7193158" y="3241229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椭圆 208"/>
          <p:cNvSpPr/>
          <p:nvPr/>
        </p:nvSpPr>
        <p:spPr>
          <a:xfrm rot="14844833" flipH="1" flipV="1">
            <a:off x="7198924" y="3370054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椭圆 209"/>
          <p:cNvSpPr/>
          <p:nvPr/>
        </p:nvSpPr>
        <p:spPr>
          <a:xfrm rot="14628833" flipH="1" flipV="1">
            <a:off x="7212575" y="3498298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椭圆 210"/>
          <p:cNvSpPr/>
          <p:nvPr/>
        </p:nvSpPr>
        <p:spPr>
          <a:xfrm rot="14412833" flipH="1" flipV="1">
            <a:off x="7234053" y="3625454"/>
            <a:ext cx="146996" cy="6783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2" name="椭圆 211"/>
          <p:cNvSpPr/>
          <p:nvPr/>
        </p:nvSpPr>
        <p:spPr>
          <a:xfrm rot="14196833" flipH="1" flipV="1">
            <a:off x="7263278" y="3751019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3" name="椭圆 212"/>
          <p:cNvSpPr/>
          <p:nvPr/>
        </p:nvSpPr>
        <p:spPr>
          <a:xfrm rot="13980833" flipH="1" flipV="1">
            <a:off x="7300130" y="3874499"/>
            <a:ext cx="146997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4" name="椭圆 213"/>
          <p:cNvSpPr/>
          <p:nvPr/>
        </p:nvSpPr>
        <p:spPr>
          <a:xfrm rot="13764833" flipH="1" flipV="1">
            <a:off x="7344468" y="3995406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5" name="椭圆 214"/>
          <p:cNvSpPr/>
          <p:nvPr/>
        </p:nvSpPr>
        <p:spPr>
          <a:xfrm rot="13548833" flipH="1" flipV="1">
            <a:off x="7396112" y="4113263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椭圆 215"/>
          <p:cNvSpPr/>
          <p:nvPr/>
        </p:nvSpPr>
        <p:spPr>
          <a:xfrm rot="13332833" flipH="1" flipV="1">
            <a:off x="7454863" y="4227604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椭圆 216"/>
          <p:cNvSpPr/>
          <p:nvPr/>
        </p:nvSpPr>
        <p:spPr>
          <a:xfrm rot="13116833" flipH="1" flipV="1">
            <a:off x="7520487" y="4337980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椭圆 217"/>
          <p:cNvSpPr/>
          <p:nvPr/>
        </p:nvSpPr>
        <p:spPr>
          <a:xfrm rot="12900833" flipH="1" flipV="1">
            <a:off x="7592724" y="4443954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椭圆 218"/>
          <p:cNvSpPr/>
          <p:nvPr/>
        </p:nvSpPr>
        <p:spPr>
          <a:xfrm rot="12684833" flipH="1" flipV="1">
            <a:off x="7671290" y="4545106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0" name="椭圆 219"/>
          <p:cNvSpPr/>
          <p:nvPr/>
        </p:nvSpPr>
        <p:spPr>
          <a:xfrm rot="12468833" flipH="1" flipV="1">
            <a:off x="7767599" y="4678444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1" name="椭圆 220"/>
          <p:cNvSpPr/>
          <p:nvPr/>
        </p:nvSpPr>
        <p:spPr>
          <a:xfrm rot="12252833" flipH="1" flipV="1">
            <a:off x="7860290" y="4768153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2" name="椭圆 221"/>
          <p:cNvSpPr/>
          <p:nvPr/>
        </p:nvSpPr>
        <p:spPr>
          <a:xfrm rot="12036833" flipH="1" flipV="1">
            <a:off x="7958267" y="4851758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椭圆 222"/>
          <p:cNvSpPr/>
          <p:nvPr/>
        </p:nvSpPr>
        <p:spPr>
          <a:xfrm rot="11820833" flipH="1" flipV="1">
            <a:off x="8061142" y="4928928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椭圆 223"/>
          <p:cNvSpPr/>
          <p:nvPr/>
        </p:nvSpPr>
        <p:spPr>
          <a:xfrm rot="11604833" flipH="1" flipV="1">
            <a:off x="8168507" y="4999358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椭圆 224"/>
          <p:cNvSpPr/>
          <p:nvPr/>
        </p:nvSpPr>
        <p:spPr>
          <a:xfrm rot="11388833" flipH="1" flipV="1">
            <a:off x="8279943" y="5062768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6" name="椭圆 225"/>
          <p:cNvSpPr/>
          <p:nvPr/>
        </p:nvSpPr>
        <p:spPr>
          <a:xfrm rot="11172833" flipH="1" flipV="1">
            <a:off x="8395006" y="5118912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椭圆 226"/>
          <p:cNvSpPr/>
          <p:nvPr/>
        </p:nvSpPr>
        <p:spPr>
          <a:xfrm rot="10956833" flipH="1" flipV="1">
            <a:off x="8513244" y="5167566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椭圆 227"/>
          <p:cNvSpPr/>
          <p:nvPr/>
        </p:nvSpPr>
        <p:spPr>
          <a:xfrm rot="10740833" flipH="1" flipV="1">
            <a:off x="8634190" y="5208538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" name="椭圆 228"/>
          <p:cNvSpPr/>
          <p:nvPr/>
        </p:nvSpPr>
        <p:spPr>
          <a:xfrm rot="10524833" flipH="1" flipV="1">
            <a:off x="8757366" y="5241667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椭圆 229"/>
          <p:cNvSpPr/>
          <p:nvPr/>
        </p:nvSpPr>
        <p:spPr>
          <a:xfrm rot="10308833" flipH="1" flipV="1">
            <a:off x="8882286" y="5266821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椭圆 230"/>
          <p:cNvSpPr/>
          <p:nvPr/>
        </p:nvSpPr>
        <p:spPr>
          <a:xfrm rot="10092833" flipH="1" flipV="1">
            <a:off x="9008458" y="5283903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椭圆 231"/>
          <p:cNvSpPr/>
          <p:nvPr/>
        </p:nvSpPr>
        <p:spPr>
          <a:xfrm rot="9876833" flipH="1" flipV="1">
            <a:off x="9135384" y="5292844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椭圆 232"/>
          <p:cNvSpPr/>
          <p:nvPr/>
        </p:nvSpPr>
        <p:spPr>
          <a:xfrm rot="9660833">
            <a:off x="8750366" y="3981398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椭圆 233"/>
          <p:cNvSpPr/>
          <p:nvPr/>
        </p:nvSpPr>
        <p:spPr>
          <a:xfrm rot="9444833">
            <a:off x="8798380" y="4010956"/>
            <a:ext cx="67836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" name="椭圆 234"/>
          <p:cNvSpPr/>
          <p:nvPr/>
        </p:nvSpPr>
        <p:spPr>
          <a:xfrm rot="9228833">
            <a:off x="8848117" y="4037247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" name="椭圆 235"/>
          <p:cNvSpPr/>
          <p:nvPr/>
        </p:nvSpPr>
        <p:spPr>
          <a:xfrm rot="9012833">
            <a:off x="8899387" y="4060166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7" name="椭圆 236"/>
          <p:cNvSpPr/>
          <p:nvPr/>
        </p:nvSpPr>
        <p:spPr>
          <a:xfrm rot="8796833">
            <a:off x="8951987" y="4079624"/>
            <a:ext cx="67836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8" name="椭圆 237"/>
          <p:cNvSpPr/>
          <p:nvPr/>
        </p:nvSpPr>
        <p:spPr>
          <a:xfrm rot="8580833">
            <a:off x="9005705" y="4095543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9" name="椭圆 238"/>
          <p:cNvSpPr/>
          <p:nvPr/>
        </p:nvSpPr>
        <p:spPr>
          <a:xfrm rot="8364833">
            <a:off x="9060333" y="4107860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0" name="椭圆 239"/>
          <p:cNvSpPr/>
          <p:nvPr/>
        </p:nvSpPr>
        <p:spPr>
          <a:xfrm rot="8148833">
            <a:off x="9115653" y="4116528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1" name="椭圆 240"/>
          <p:cNvSpPr/>
          <p:nvPr/>
        </p:nvSpPr>
        <p:spPr>
          <a:xfrm rot="7932833">
            <a:off x="9171450" y="4121510"/>
            <a:ext cx="67838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2" name="椭圆 241"/>
          <p:cNvSpPr/>
          <p:nvPr/>
        </p:nvSpPr>
        <p:spPr>
          <a:xfrm rot="7716833">
            <a:off x="9227500" y="4122789"/>
            <a:ext cx="67837" cy="146995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3" name="椭圆 242"/>
          <p:cNvSpPr/>
          <p:nvPr/>
        </p:nvSpPr>
        <p:spPr>
          <a:xfrm rot="7500833">
            <a:off x="9283584" y="4120359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4" name="椭圆 243"/>
          <p:cNvSpPr/>
          <p:nvPr/>
        </p:nvSpPr>
        <p:spPr>
          <a:xfrm rot="7284833">
            <a:off x="9339480" y="4114230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5" name="椭圆 244"/>
          <p:cNvSpPr/>
          <p:nvPr/>
        </p:nvSpPr>
        <p:spPr>
          <a:xfrm rot="7068833">
            <a:off x="9402277" y="4146245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6" name="椭圆 245"/>
          <p:cNvSpPr/>
          <p:nvPr/>
        </p:nvSpPr>
        <p:spPr>
          <a:xfrm rot="6852833">
            <a:off x="9459559" y="4132179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7" name="椭圆 246"/>
          <p:cNvSpPr/>
          <p:nvPr/>
        </p:nvSpPr>
        <p:spPr>
          <a:xfrm rot="6636833">
            <a:off x="9515951" y="4114379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8" name="椭圆 247"/>
          <p:cNvSpPr/>
          <p:nvPr/>
        </p:nvSpPr>
        <p:spPr>
          <a:xfrm rot="6420833">
            <a:off x="9571235" y="4092913"/>
            <a:ext cx="70706" cy="141031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9" name="椭圆 248"/>
          <p:cNvSpPr/>
          <p:nvPr/>
        </p:nvSpPr>
        <p:spPr>
          <a:xfrm rot="6204833">
            <a:off x="9625190" y="4067870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0" name="椭圆 249"/>
          <p:cNvSpPr/>
          <p:nvPr/>
        </p:nvSpPr>
        <p:spPr>
          <a:xfrm rot="5988833">
            <a:off x="9677601" y="4039345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椭圆 250"/>
          <p:cNvSpPr/>
          <p:nvPr/>
        </p:nvSpPr>
        <p:spPr>
          <a:xfrm rot="5772833">
            <a:off x="9728265" y="4007453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2" name="椭圆 251"/>
          <p:cNvSpPr/>
          <p:nvPr/>
        </p:nvSpPr>
        <p:spPr>
          <a:xfrm rot="5556833">
            <a:off x="9776981" y="3972319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3" name="椭圆 252"/>
          <p:cNvSpPr/>
          <p:nvPr/>
        </p:nvSpPr>
        <p:spPr>
          <a:xfrm rot="5340833">
            <a:off x="9823553" y="3934081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4" name="椭圆 253"/>
          <p:cNvSpPr/>
          <p:nvPr/>
        </p:nvSpPr>
        <p:spPr>
          <a:xfrm rot="5124833">
            <a:off x="9867804" y="3892890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5" name="椭圆 254"/>
          <p:cNvSpPr/>
          <p:nvPr/>
        </p:nvSpPr>
        <p:spPr>
          <a:xfrm rot="4908833">
            <a:off x="9909554" y="3848910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6" name="椭圆 255"/>
          <p:cNvSpPr/>
          <p:nvPr/>
        </p:nvSpPr>
        <p:spPr>
          <a:xfrm rot="4692833">
            <a:off x="9948640" y="3802314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椭圆 256"/>
          <p:cNvSpPr/>
          <p:nvPr/>
        </p:nvSpPr>
        <p:spPr>
          <a:xfrm rot="4476833">
            <a:off x="9984909" y="3753284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8" name="椭圆 257"/>
          <p:cNvSpPr/>
          <p:nvPr/>
        </p:nvSpPr>
        <p:spPr>
          <a:xfrm rot="4260833" flipH="1" flipV="1">
            <a:off x="9431278" y="2464550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9" name="椭圆 258"/>
          <p:cNvSpPr/>
          <p:nvPr/>
        </p:nvSpPr>
        <p:spPr>
          <a:xfrm rot="4044833" flipH="1" flipV="1">
            <a:off x="9382575" y="2448218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0" name="椭圆 259"/>
          <p:cNvSpPr/>
          <p:nvPr/>
        </p:nvSpPr>
        <p:spPr>
          <a:xfrm rot="3828833" flipH="1" flipV="1">
            <a:off x="9333139" y="2434943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1" name="椭圆 260"/>
          <p:cNvSpPr/>
          <p:nvPr/>
        </p:nvSpPr>
        <p:spPr>
          <a:xfrm rot="3612833" flipH="1" flipV="1">
            <a:off x="9283161" y="2424777"/>
            <a:ext cx="146996" cy="6783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2" name="椭圆 261"/>
          <p:cNvSpPr/>
          <p:nvPr/>
        </p:nvSpPr>
        <p:spPr>
          <a:xfrm rot="3396833" flipH="1" flipV="1">
            <a:off x="9232843" y="2417758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3" name="椭圆 262"/>
          <p:cNvSpPr/>
          <p:nvPr/>
        </p:nvSpPr>
        <p:spPr>
          <a:xfrm rot="3180833" flipH="1" flipV="1">
            <a:off x="9182379" y="2413915"/>
            <a:ext cx="146997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4" name="椭圆 263"/>
          <p:cNvSpPr/>
          <p:nvPr/>
        </p:nvSpPr>
        <p:spPr>
          <a:xfrm rot="2964833" flipH="1" flipV="1">
            <a:off x="9131972" y="2413265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5" name="椭圆 264"/>
          <p:cNvSpPr/>
          <p:nvPr/>
        </p:nvSpPr>
        <p:spPr>
          <a:xfrm rot="2748833" flipH="1" flipV="1">
            <a:off x="9081819" y="2415808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6" name="椭圆 265"/>
          <p:cNvSpPr/>
          <p:nvPr/>
        </p:nvSpPr>
        <p:spPr>
          <a:xfrm rot="2532833" flipH="1" flipV="1">
            <a:off x="9032118" y="2421534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7" name="椭圆 266"/>
          <p:cNvSpPr/>
          <p:nvPr/>
        </p:nvSpPr>
        <p:spPr>
          <a:xfrm rot="2316833" flipH="1" flipV="1">
            <a:off x="8983065" y="2430422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8" name="椭圆 267"/>
          <p:cNvSpPr/>
          <p:nvPr/>
        </p:nvSpPr>
        <p:spPr>
          <a:xfrm rot="2100833" flipH="1" flipV="1">
            <a:off x="8934854" y="2442437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9" name="椭圆 268"/>
          <p:cNvSpPr/>
          <p:nvPr/>
        </p:nvSpPr>
        <p:spPr>
          <a:xfrm rot="1884833" flipH="1" flipV="1">
            <a:off x="8887676" y="2457530"/>
            <a:ext cx="146996" cy="67837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0" name="椭圆 269"/>
          <p:cNvSpPr/>
          <p:nvPr/>
        </p:nvSpPr>
        <p:spPr>
          <a:xfrm rot="1668833" flipH="1" flipV="1">
            <a:off x="8853439" y="2513047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1" name="椭圆 270"/>
          <p:cNvSpPr/>
          <p:nvPr/>
        </p:nvSpPr>
        <p:spPr>
          <a:xfrm rot="1452833" flipH="1" flipV="1">
            <a:off x="8811301" y="2533482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2" name="椭圆 271"/>
          <p:cNvSpPr/>
          <p:nvPr/>
        </p:nvSpPr>
        <p:spPr>
          <a:xfrm rot="1236833" flipH="1" flipV="1">
            <a:off x="8770694" y="2556631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3" name="椭圆 272"/>
          <p:cNvSpPr/>
          <p:nvPr/>
        </p:nvSpPr>
        <p:spPr>
          <a:xfrm rot="1020833" flipH="1" flipV="1">
            <a:off x="8731777" y="2582401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4" name="椭圆 273"/>
          <p:cNvSpPr/>
          <p:nvPr/>
        </p:nvSpPr>
        <p:spPr>
          <a:xfrm rot="804833" flipH="1" flipV="1">
            <a:off x="8694706" y="2610694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5" name="椭圆 274"/>
          <p:cNvSpPr/>
          <p:nvPr/>
        </p:nvSpPr>
        <p:spPr>
          <a:xfrm rot="588833" flipH="1" flipV="1">
            <a:off x="8659628" y="2641395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6" name="椭圆 275"/>
          <p:cNvSpPr/>
          <p:nvPr/>
        </p:nvSpPr>
        <p:spPr>
          <a:xfrm rot="372833" flipH="1" flipV="1">
            <a:off x="8626679" y="2674383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7" name="椭圆 276"/>
          <p:cNvSpPr/>
          <p:nvPr/>
        </p:nvSpPr>
        <p:spPr>
          <a:xfrm rot="156833" flipH="1" flipV="1">
            <a:off x="8595990" y="2709530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8" name="椭圆 277"/>
          <p:cNvSpPr/>
          <p:nvPr/>
        </p:nvSpPr>
        <p:spPr>
          <a:xfrm rot="21540833" flipH="1" flipV="1">
            <a:off x="8567683" y="2746695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椭圆 278"/>
          <p:cNvSpPr/>
          <p:nvPr/>
        </p:nvSpPr>
        <p:spPr>
          <a:xfrm rot="21324833" flipH="1" flipV="1">
            <a:off x="8541869" y="2785734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椭圆 279"/>
          <p:cNvSpPr/>
          <p:nvPr/>
        </p:nvSpPr>
        <p:spPr>
          <a:xfrm rot="21108833" flipH="1" flipV="1">
            <a:off x="8518649" y="2826490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椭圆 280"/>
          <p:cNvSpPr/>
          <p:nvPr/>
        </p:nvSpPr>
        <p:spPr>
          <a:xfrm rot="20892833" flipH="1" flipV="1">
            <a:off x="8498116" y="2868805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椭圆 281"/>
          <p:cNvSpPr/>
          <p:nvPr/>
        </p:nvSpPr>
        <p:spPr>
          <a:xfrm rot="20676833" flipH="1" flipV="1">
            <a:off x="8480351" y="2912510"/>
            <a:ext cx="141032" cy="7070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椭圆 282"/>
          <p:cNvSpPr/>
          <p:nvPr/>
        </p:nvSpPr>
        <p:spPr>
          <a:xfrm rot="20460833">
            <a:off x="7953227" y="1645223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椭圆 283"/>
          <p:cNvSpPr/>
          <p:nvPr/>
        </p:nvSpPr>
        <p:spPr>
          <a:xfrm rot="20244833">
            <a:off x="7862281" y="1728158"/>
            <a:ext cx="67836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椭圆 284"/>
          <p:cNvSpPr/>
          <p:nvPr/>
        </p:nvSpPr>
        <p:spPr>
          <a:xfrm rot="20028833">
            <a:off x="7776753" y="1816836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椭圆 285"/>
          <p:cNvSpPr/>
          <p:nvPr/>
        </p:nvSpPr>
        <p:spPr>
          <a:xfrm rot="19812833">
            <a:off x="7696986" y="1910905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椭圆 286"/>
          <p:cNvSpPr/>
          <p:nvPr/>
        </p:nvSpPr>
        <p:spPr>
          <a:xfrm rot="19596833">
            <a:off x="7623294" y="2009995"/>
            <a:ext cx="67836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椭圆 287"/>
          <p:cNvSpPr/>
          <p:nvPr/>
        </p:nvSpPr>
        <p:spPr>
          <a:xfrm rot="19380833">
            <a:off x="7555963" y="2113715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椭圆 288"/>
          <p:cNvSpPr/>
          <p:nvPr/>
        </p:nvSpPr>
        <p:spPr>
          <a:xfrm rot="19164833">
            <a:off x="7495265" y="2221654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椭圆 289"/>
          <p:cNvSpPr/>
          <p:nvPr/>
        </p:nvSpPr>
        <p:spPr>
          <a:xfrm rot="18948833">
            <a:off x="7441435" y="2333386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椭圆 290"/>
          <p:cNvSpPr/>
          <p:nvPr/>
        </p:nvSpPr>
        <p:spPr>
          <a:xfrm rot="18732833">
            <a:off x="7394689" y="2448471"/>
            <a:ext cx="67838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椭圆 291"/>
          <p:cNvSpPr/>
          <p:nvPr/>
        </p:nvSpPr>
        <p:spPr>
          <a:xfrm rot="18516833">
            <a:off x="7355208" y="2566456"/>
            <a:ext cx="67837" cy="146995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椭圆 292"/>
          <p:cNvSpPr/>
          <p:nvPr/>
        </p:nvSpPr>
        <p:spPr>
          <a:xfrm rot="18300833">
            <a:off x="7323151" y="2686874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椭圆 293"/>
          <p:cNvSpPr/>
          <p:nvPr/>
        </p:nvSpPr>
        <p:spPr>
          <a:xfrm rot="18084833">
            <a:off x="7298643" y="2809249"/>
            <a:ext cx="67837" cy="14699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椭圆 294"/>
          <p:cNvSpPr/>
          <p:nvPr/>
        </p:nvSpPr>
        <p:spPr>
          <a:xfrm rot="17868833">
            <a:off x="7289088" y="2974919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椭圆 295"/>
          <p:cNvSpPr/>
          <p:nvPr/>
        </p:nvSpPr>
        <p:spPr>
          <a:xfrm rot="17652833">
            <a:off x="7282359" y="3099130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椭圆 296"/>
          <p:cNvSpPr/>
          <p:nvPr/>
        </p:nvSpPr>
        <p:spPr>
          <a:xfrm rot="17436833">
            <a:off x="7283334" y="3223684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8" name="椭圆 297"/>
          <p:cNvSpPr/>
          <p:nvPr/>
        </p:nvSpPr>
        <p:spPr>
          <a:xfrm rot="17220833">
            <a:off x="7292009" y="3348090"/>
            <a:ext cx="70706" cy="141031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9" name="椭圆 298"/>
          <p:cNvSpPr/>
          <p:nvPr/>
        </p:nvSpPr>
        <p:spPr>
          <a:xfrm rot="17004833">
            <a:off x="7308352" y="3471855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0" name="椭圆 299"/>
          <p:cNvSpPr/>
          <p:nvPr/>
        </p:nvSpPr>
        <p:spPr>
          <a:xfrm rot="16788833">
            <a:off x="7332296" y="3594492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1" name="椭圆 300"/>
          <p:cNvSpPr/>
          <p:nvPr/>
        </p:nvSpPr>
        <p:spPr>
          <a:xfrm rot="16572833">
            <a:off x="7363746" y="3715516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2" name="椭圆 301"/>
          <p:cNvSpPr/>
          <p:nvPr/>
        </p:nvSpPr>
        <p:spPr>
          <a:xfrm rot="16356833">
            <a:off x="7402581" y="3834452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3" name="椭圆 302"/>
          <p:cNvSpPr/>
          <p:nvPr/>
        </p:nvSpPr>
        <p:spPr>
          <a:xfrm rot="16140833">
            <a:off x="7448645" y="3950828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4" name="椭圆 303"/>
          <p:cNvSpPr/>
          <p:nvPr/>
        </p:nvSpPr>
        <p:spPr>
          <a:xfrm rot="15924832">
            <a:off x="7501758" y="4064185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5" name="椭圆 304"/>
          <p:cNvSpPr/>
          <p:nvPr/>
        </p:nvSpPr>
        <p:spPr>
          <a:xfrm rot="15708834">
            <a:off x="7561707" y="4174075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6" name="椭圆 305"/>
          <p:cNvSpPr/>
          <p:nvPr/>
        </p:nvSpPr>
        <p:spPr>
          <a:xfrm rot="15492833">
            <a:off x="7628261" y="4280067"/>
            <a:ext cx="70706" cy="141032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40000"/>
                    <a:lumOff val="60000"/>
                    <a:alpha val="75000"/>
                  </a:schemeClr>
                </a:gs>
                <a:gs pos="50000">
                  <a:schemeClr val="tx1">
                    <a:alpha val="0"/>
                  </a:schemeClr>
                </a:gs>
                <a:gs pos="17000">
                  <a:schemeClr val="accent1">
                    <a:lumMod val="45000"/>
                    <a:lumOff val="55000"/>
                    <a:alpha val="33000"/>
                  </a:schemeClr>
                </a:gs>
                <a:gs pos="84000">
                  <a:srgbClr val="C335A5">
                    <a:alpha val="47000"/>
                  </a:srgbClr>
                </a:gs>
                <a:gs pos="100000">
                  <a:srgbClr val="C335A5">
                    <a:alpha val="3000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8" name="椭圆 307"/>
          <p:cNvSpPr/>
          <p:nvPr/>
        </p:nvSpPr>
        <p:spPr>
          <a:xfrm rot="2240280" flipV="1">
            <a:off x="2977003" y="1579582"/>
            <a:ext cx="2717397" cy="3853355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9" name="椭圆 308"/>
          <p:cNvSpPr/>
          <p:nvPr/>
        </p:nvSpPr>
        <p:spPr>
          <a:xfrm rot="4400280" flipV="1">
            <a:off x="1592455" y="32642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0" name="椭圆 309"/>
          <p:cNvSpPr/>
          <p:nvPr/>
        </p:nvSpPr>
        <p:spPr>
          <a:xfrm rot="4400280" flipV="1">
            <a:off x="1593642" y="29525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1" name="椭圆 310"/>
          <p:cNvSpPr/>
          <p:nvPr/>
        </p:nvSpPr>
        <p:spPr>
          <a:xfrm rot="4400280" flipV="1">
            <a:off x="1597198" y="26419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2" name="椭圆 311"/>
          <p:cNvSpPr/>
          <p:nvPr/>
        </p:nvSpPr>
        <p:spPr>
          <a:xfrm rot="4400280" flipV="1">
            <a:off x="1603110" y="23338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3" name="椭圆 312"/>
          <p:cNvSpPr/>
          <p:nvPr/>
        </p:nvSpPr>
        <p:spPr>
          <a:xfrm rot="4400280" flipV="1">
            <a:off x="1611352" y="20294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4" name="椭圆 313"/>
          <p:cNvSpPr/>
          <p:nvPr/>
        </p:nvSpPr>
        <p:spPr>
          <a:xfrm rot="4400280" flipV="1">
            <a:off x="1621896" y="17299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5" name="椭圆 314"/>
          <p:cNvSpPr/>
          <p:nvPr/>
        </p:nvSpPr>
        <p:spPr>
          <a:xfrm rot="4400280" flipV="1">
            <a:off x="1634695" y="14364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6" name="椭圆 315"/>
          <p:cNvSpPr/>
          <p:nvPr/>
        </p:nvSpPr>
        <p:spPr>
          <a:xfrm rot="4400280" flipV="1">
            <a:off x="1649703" y="11501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7" name="椭圆 316"/>
          <p:cNvSpPr/>
          <p:nvPr/>
        </p:nvSpPr>
        <p:spPr>
          <a:xfrm rot="4400280" flipV="1">
            <a:off x="1666857" y="8721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8" name="椭圆 317"/>
          <p:cNvSpPr/>
          <p:nvPr/>
        </p:nvSpPr>
        <p:spPr>
          <a:xfrm rot="4400280" flipV="1">
            <a:off x="1686094" y="6037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9" name="椭圆 318"/>
          <p:cNvSpPr/>
          <p:nvPr/>
        </p:nvSpPr>
        <p:spPr>
          <a:xfrm rot="4400280" flipV="1">
            <a:off x="1707334" y="34571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0" name="椭圆 319"/>
          <p:cNvSpPr/>
          <p:nvPr/>
        </p:nvSpPr>
        <p:spPr>
          <a:xfrm rot="4400280" flipV="1">
            <a:off x="1730493" y="992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1" name="椭圆 320"/>
          <p:cNvSpPr/>
          <p:nvPr/>
        </p:nvSpPr>
        <p:spPr>
          <a:xfrm rot="4400280" flipV="1">
            <a:off x="1755483" y="-13475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2" name="椭圆 321"/>
          <p:cNvSpPr/>
          <p:nvPr/>
        </p:nvSpPr>
        <p:spPr>
          <a:xfrm rot="4400280" flipV="1">
            <a:off x="1782203" y="-3553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3" name="椭圆 322"/>
          <p:cNvSpPr/>
          <p:nvPr/>
        </p:nvSpPr>
        <p:spPr>
          <a:xfrm rot="4400280" flipV="1">
            <a:off x="1810548" y="-56161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4" name="椭圆 323"/>
          <p:cNvSpPr/>
          <p:nvPr/>
        </p:nvSpPr>
        <p:spPr>
          <a:xfrm rot="4400280" flipV="1">
            <a:off x="1840406" y="-7527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5" name="椭圆 324"/>
          <p:cNvSpPr/>
          <p:nvPr/>
        </p:nvSpPr>
        <p:spPr>
          <a:xfrm rot="4400280" flipV="1">
            <a:off x="1871659" y="-9281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6" name="椭圆 325"/>
          <p:cNvSpPr/>
          <p:nvPr/>
        </p:nvSpPr>
        <p:spPr>
          <a:xfrm rot="4400280" flipV="1">
            <a:off x="1904186" y="-108691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7" name="椭圆 326"/>
          <p:cNvSpPr/>
          <p:nvPr/>
        </p:nvSpPr>
        <p:spPr>
          <a:xfrm rot="4400280" flipV="1">
            <a:off x="1937854" y="-12285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8" name="椭圆 327"/>
          <p:cNvSpPr/>
          <p:nvPr/>
        </p:nvSpPr>
        <p:spPr>
          <a:xfrm rot="4400280" flipV="1">
            <a:off x="1972535" y="-13524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9" name="椭圆 328"/>
          <p:cNvSpPr/>
          <p:nvPr/>
        </p:nvSpPr>
        <p:spPr>
          <a:xfrm rot="4400280" flipV="1">
            <a:off x="2008089" y="-145807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0" name="椭圆 329"/>
          <p:cNvSpPr/>
          <p:nvPr/>
        </p:nvSpPr>
        <p:spPr>
          <a:xfrm rot="4400280" flipV="1">
            <a:off x="2044377" y="-15450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1" name="椭圆 330"/>
          <p:cNvSpPr/>
          <p:nvPr/>
        </p:nvSpPr>
        <p:spPr>
          <a:xfrm rot="4400280" flipV="1">
            <a:off x="2081254" y="-16131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2" name="椭圆 331"/>
          <p:cNvSpPr/>
          <p:nvPr/>
        </p:nvSpPr>
        <p:spPr>
          <a:xfrm rot="4400280" flipV="1">
            <a:off x="2118577" y="-16619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3" name="椭圆 332"/>
          <p:cNvSpPr/>
          <p:nvPr/>
        </p:nvSpPr>
        <p:spPr>
          <a:xfrm rot="4400280" flipV="1">
            <a:off x="2156197" y="-16912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4" name="椭圆 333"/>
          <p:cNvSpPr/>
          <p:nvPr/>
        </p:nvSpPr>
        <p:spPr>
          <a:xfrm rot="4400280" flipV="1">
            <a:off x="2193966" y="-17010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5" name="椭圆 334"/>
          <p:cNvSpPr/>
          <p:nvPr/>
        </p:nvSpPr>
        <p:spPr>
          <a:xfrm rot="4400280" flipV="1">
            <a:off x="2231736" y="-16912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6" name="椭圆 335"/>
          <p:cNvSpPr/>
          <p:nvPr/>
        </p:nvSpPr>
        <p:spPr>
          <a:xfrm rot="4400280" flipV="1">
            <a:off x="2269356" y="-16619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7" name="椭圆 336"/>
          <p:cNvSpPr/>
          <p:nvPr/>
        </p:nvSpPr>
        <p:spPr>
          <a:xfrm rot="4400280" flipV="1">
            <a:off x="2306680" y="-16131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8" name="椭圆 337"/>
          <p:cNvSpPr/>
          <p:nvPr/>
        </p:nvSpPr>
        <p:spPr>
          <a:xfrm rot="4400280" flipV="1">
            <a:off x="2343556" y="-15450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9" name="椭圆 338"/>
          <p:cNvSpPr/>
          <p:nvPr/>
        </p:nvSpPr>
        <p:spPr>
          <a:xfrm rot="4400280" flipV="1">
            <a:off x="2379843" y="-145807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0" name="椭圆 339"/>
          <p:cNvSpPr/>
          <p:nvPr/>
        </p:nvSpPr>
        <p:spPr>
          <a:xfrm rot="4400280" flipV="1">
            <a:off x="2415397" y="-13524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1" name="椭圆 340"/>
          <p:cNvSpPr/>
          <p:nvPr/>
        </p:nvSpPr>
        <p:spPr>
          <a:xfrm rot="4400280" flipV="1">
            <a:off x="2450077" y="-12285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2" name="椭圆 341"/>
          <p:cNvSpPr/>
          <p:nvPr/>
        </p:nvSpPr>
        <p:spPr>
          <a:xfrm rot="4400280" flipV="1">
            <a:off x="2483745" y="-108691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3" name="椭圆 342"/>
          <p:cNvSpPr/>
          <p:nvPr/>
        </p:nvSpPr>
        <p:spPr>
          <a:xfrm rot="4400280" flipV="1">
            <a:off x="2516272" y="-9281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4" name="椭圆 343"/>
          <p:cNvSpPr/>
          <p:nvPr/>
        </p:nvSpPr>
        <p:spPr>
          <a:xfrm rot="4400280" flipV="1">
            <a:off x="2547525" y="-7527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5" name="椭圆 344"/>
          <p:cNvSpPr/>
          <p:nvPr/>
        </p:nvSpPr>
        <p:spPr>
          <a:xfrm rot="4400280" flipV="1">
            <a:off x="2577384" y="-56161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6" name="椭圆 345"/>
          <p:cNvSpPr/>
          <p:nvPr/>
        </p:nvSpPr>
        <p:spPr>
          <a:xfrm rot="4400280" flipV="1">
            <a:off x="2605731" y="-3553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7" name="椭圆 346"/>
          <p:cNvSpPr/>
          <p:nvPr/>
        </p:nvSpPr>
        <p:spPr>
          <a:xfrm rot="4400280" flipV="1">
            <a:off x="2632449" y="-13475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8" name="椭圆 347"/>
          <p:cNvSpPr/>
          <p:nvPr/>
        </p:nvSpPr>
        <p:spPr>
          <a:xfrm rot="4400280" flipV="1">
            <a:off x="2823507" y="517008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9" name="椭圆 348"/>
          <p:cNvSpPr/>
          <p:nvPr/>
        </p:nvSpPr>
        <p:spPr>
          <a:xfrm rot="4400280" flipV="1">
            <a:off x="2846668" y="541656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0" name="椭圆 349"/>
          <p:cNvSpPr/>
          <p:nvPr/>
        </p:nvSpPr>
        <p:spPr>
          <a:xfrm rot="4400280" flipV="1">
            <a:off x="2867908" y="567455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1" name="椭圆 350"/>
          <p:cNvSpPr/>
          <p:nvPr/>
        </p:nvSpPr>
        <p:spPr>
          <a:xfrm rot="4400280" flipV="1">
            <a:off x="2887142" y="594304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2" name="椭圆 351"/>
          <p:cNvSpPr/>
          <p:nvPr/>
        </p:nvSpPr>
        <p:spPr>
          <a:xfrm rot="4400280" flipV="1">
            <a:off x="2904298" y="622097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3" name="椭圆 352"/>
          <p:cNvSpPr/>
          <p:nvPr/>
        </p:nvSpPr>
        <p:spPr>
          <a:xfrm rot="4400280" flipV="1">
            <a:off x="2919306" y="650725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4" name="椭圆 353"/>
          <p:cNvSpPr/>
          <p:nvPr/>
        </p:nvSpPr>
        <p:spPr>
          <a:xfrm rot="4400280" flipV="1">
            <a:off x="2932105" y="680075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5" name="椭圆 354"/>
          <p:cNvSpPr/>
          <p:nvPr/>
        </p:nvSpPr>
        <p:spPr>
          <a:xfrm rot="4400280" flipV="1">
            <a:off x="2942649" y="710029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椭圆 355"/>
          <p:cNvSpPr/>
          <p:nvPr/>
        </p:nvSpPr>
        <p:spPr>
          <a:xfrm rot="4400280" flipV="1">
            <a:off x="2950891" y="740471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7" name="椭圆 356"/>
          <p:cNvSpPr/>
          <p:nvPr/>
        </p:nvSpPr>
        <p:spPr>
          <a:xfrm rot="4400280" flipV="1">
            <a:off x="2956802" y="771281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8" name="椭圆 357"/>
          <p:cNvSpPr/>
          <p:nvPr/>
        </p:nvSpPr>
        <p:spPr>
          <a:xfrm rot="4400280" flipV="1">
            <a:off x="2960359" y="802335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9" name="椭圆 358"/>
          <p:cNvSpPr/>
          <p:nvPr/>
        </p:nvSpPr>
        <p:spPr>
          <a:xfrm rot="4400280" flipV="1">
            <a:off x="2961544" y="833513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椭圆 359"/>
          <p:cNvSpPr/>
          <p:nvPr/>
        </p:nvSpPr>
        <p:spPr>
          <a:xfrm rot="4400280" flipV="1">
            <a:off x="2960359" y="864690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1" name="椭圆 360"/>
          <p:cNvSpPr/>
          <p:nvPr/>
        </p:nvSpPr>
        <p:spPr>
          <a:xfrm rot="4400280" flipV="1">
            <a:off x="2956802" y="895744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2" name="椭圆 361"/>
          <p:cNvSpPr/>
          <p:nvPr/>
        </p:nvSpPr>
        <p:spPr>
          <a:xfrm rot="4400280" flipV="1">
            <a:off x="2950891" y="926554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3" name="椭圆 362"/>
          <p:cNvSpPr/>
          <p:nvPr/>
        </p:nvSpPr>
        <p:spPr>
          <a:xfrm rot="4400280" flipV="1">
            <a:off x="2942649" y="956997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4" name="椭圆 363"/>
          <p:cNvSpPr/>
          <p:nvPr/>
        </p:nvSpPr>
        <p:spPr>
          <a:xfrm rot="4400280" flipV="1">
            <a:off x="2932105" y="986951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5" name="椭圆 364"/>
          <p:cNvSpPr/>
          <p:nvPr/>
        </p:nvSpPr>
        <p:spPr>
          <a:xfrm rot="4400280" flipV="1">
            <a:off x="2919306" y="1016300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6" name="椭圆 365"/>
          <p:cNvSpPr/>
          <p:nvPr/>
        </p:nvSpPr>
        <p:spPr>
          <a:xfrm rot="4400280" flipV="1">
            <a:off x="2904298" y="1044928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7" name="椭圆 366"/>
          <p:cNvSpPr/>
          <p:nvPr/>
        </p:nvSpPr>
        <p:spPr>
          <a:xfrm rot="4400280" flipV="1">
            <a:off x="2887142" y="1072722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8" name="椭圆 367"/>
          <p:cNvSpPr/>
          <p:nvPr/>
        </p:nvSpPr>
        <p:spPr>
          <a:xfrm rot="4400280" flipV="1">
            <a:off x="2867908" y="1099571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9" name="椭圆 368"/>
          <p:cNvSpPr/>
          <p:nvPr/>
        </p:nvSpPr>
        <p:spPr>
          <a:xfrm rot="4400280" flipV="1">
            <a:off x="2846668" y="1125369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0" name="椭圆 369"/>
          <p:cNvSpPr/>
          <p:nvPr/>
        </p:nvSpPr>
        <p:spPr>
          <a:xfrm rot="4400280" flipV="1">
            <a:off x="2823507" y="1150017"/>
            <a:ext cx="2243160" cy="4668007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1" name="椭圆 370"/>
          <p:cNvSpPr/>
          <p:nvPr/>
        </p:nvSpPr>
        <p:spPr>
          <a:xfrm rot="4400280" flipV="1">
            <a:off x="2632449" y="66633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2" name="椭圆 371"/>
          <p:cNvSpPr/>
          <p:nvPr/>
        </p:nvSpPr>
        <p:spPr>
          <a:xfrm rot="4400280" flipV="1">
            <a:off x="2605731" y="688387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椭圆 372"/>
          <p:cNvSpPr/>
          <p:nvPr/>
        </p:nvSpPr>
        <p:spPr>
          <a:xfrm rot="4400280" flipV="1">
            <a:off x="2577384" y="70901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4" name="椭圆 373"/>
          <p:cNvSpPr/>
          <p:nvPr/>
        </p:nvSpPr>
        <p:spPr>
          <a:xfrm rot="4400280" flipV="1">
            <a:off x="2547525" y="72813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5" name="椭圆 374"/>
          <p:cNvSpPr/>
          <p:nvPr/>
        </p:nvSpPr>
        <p:spPr>
          <a:xfrm rot="4400280" flipV="1">
            <a:off x="2516272" y="74566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6" name="椭圆 375"/>
          <p:cNvSpPr/>
          <p:nvPr/>
        </p:nvSpPr>
        <p:spPr>
          <a:xfrm rot="4400280" flipV="1">
            <a:off x="2483745" y="76154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7" name="椭圆 376"/>
          <p:cNvSpPr/>
          <p:nvPr/>
        </p:nvSpPr>
        <p:spPr>
          <a:xfrm rot="4400280" flipV="1">
            <a:off x="2450077" y="77570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8" name="椭圆 377"/>
          <p:cNvSpPr/>
          <p:nvPr/>
        </p:nvSpPr>
        <p:spPr>
          <a:xfrm rot="4400280" flipV="1">
            <a:off x="2415397" y="788095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9" name="椭圆 378"/>
          <p:cNvSpPr/>
          <p:nvPr/>
        </p:nvSpPr>
        <p:spPr>
          <a:xfrm rot="4400280" flipV="1">
            <a:off x="2379843" y="79866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0" name="椭圆 379"/>
          <p:cNvSpPr/>
          <p:nvPr/>
        </p:nvSpPr>
        <p:spPr>
          <a:xfrm rot="4400280" flipV="1">
            <a:off x="2343556" y="80736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1" name="椭圆 380"/>
          <p:cNvSpPr/>
          <p:nvPr/>
        </p:nvSpPr>
        <p:spPr>
          <a:xfrm rot="4400280" flipV="1">
            <a:off x="2306680" y="81416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椭圆 381"/>
          <p:cNvSpPr/>
          <p:nvPr/>
        </p:nvSpPr>
        <p:spPr>
          <a:xfrm rot="4400280" flipV="1">
            <a:off x="2269356" y="81904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3" name="椭圆 382"/>
          <p:cNvSpPr/>
          <p:nvPr/>
        </p:nvSpPr>
        <p:spPr>
          <a:xfrm rot="4400280" flipV="1">
            <a:off x="2231736" y="82198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4" name="椭圆 383"/>
          <p:cNvSpPr/>
          <p:nvPr/>
        </p:nvSpPr>
        <p:spPr>
          <a:xfrm rot="4400280" flipV="1">
            <a:off x="2193966" y="82296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5" name="椭圆 384"/>
          <p:cNvSpPr/>
          <p:nvPr/>
        </p:nvSpPr>
        <p:spPr>
          <a:xfrm rot="4400280" flipV="1">
            <a:off x="2156197" y="82198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6" name="椭圆 385"/>
          <p:cNvSpPr/>
          <p:nvPr/>
        </p:nvSpPr>
        <p:spPr>
          <a:xfrm rot="4400280" flipV="1">
            <a:off x="2118577" y="81904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7" name="椭圆 386"/>
          <p:cNvSpPr/>
          <p:nvPr/>
        </p:nvSpPr>
        <p:spPr>
          <a:xfrm rot="4400280" flipV="1">
            <a:off x="2081254" y="81416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8" name="椭圆 387"/>
          <p:cNvSpPr/>
          <p:nvPr/>
        </p:nvSpPr>
        <p:spPr>
          <a:xfrm rot="4400280" flipV="1">
            <a:off x="2044377" y="80736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9" name="椭圆 388"/>
          <p:cNvSpPr/>
          <p:nvPr/>
        </p:nvSpPr>
        <p:spPr>
          <a:xfrm rot="4400280" flipV="1">
            <a:off x="2008089" y="79866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0" name="椭圆 389"/>
          <p:cNvSpPr/>
          <p:nvPr/>
        </p:nvSpPr>
        <p:spPr>
          <a:xfrm rot="4400280" flipV="1">
            <a:off x="1972535" y="788095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1" name="椭圆 390"/>
          <p:cNvSpPr/>
          <p:nvPr/>
        </p:nvSpPr>
        <p:spPr>
          <a:xfrm rot="4400280" flipV="1">
            <a:off x="1937854" y="775708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2" name="椭圆 391"/>
          <p:cNvSpPr/>
          <p:nvPr/>
        </p:nvSpPr>
        <p:spPr>
          <a:xfrm rot="4400280" flipV="1">
            <a:off x="1904186" y="76154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3" name="椭圆 392"/>
          <p:cNvSpPr/>
          <p:nvPr/>
        </p:nvSpPr>
        <p:spPr>
          <a:xfrm rot="4400280" flipV="1">
            <a:off x="1871659" y="74566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4" name="椭圆 393"/>
          <p:cNvSpPr/>
          <p:nvPr/>
        </p:nvSpPr>
        <p:spPr>
          <a:xfrm rot="4400280" flipV="1">
            <a:off x="1840406" y="72813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5" name="椭圆 394"/>
          <p:cNvSpPr/>
          <p:nvPr/>
        </p:nvSpPr>
        <p:spPr>
          <a:xfrm rot="4400280" flipV="1">
            <a:off x="1810548" y="70901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6" name="椭圆 395"/>
          <p:cNvSpPr/>
          <p:nvPr/>
        </p:nvSpPr>
        <p:spPr>
          <a:xfrm rot="4400280" flipV="1">
            <a:off x="1782203" y="688387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7" name="椭圆 396"/>
          <p:cNvSpPr/>
          <p:nvPr/>
        </p:nvSpPr>
        <p:spPr>
          <a:xfrm rot="4400280" flipV="1">
            <a:off x="1755483" y="666330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8" name="椭圆 397"/>
          <p:cNvSpPr/>
          <p:nvPr/>
        </p:nvSpPr>
        <p:spPr>
          <a:xfrm rot="4400280" flipV="1">
            <a:off x="1730493" y="64293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9" name="椭圆 398"/>
          <p:cNvSpPr/>
          <p:nvPr/>
        </p:nvSpPr>
        <p:spPr>
          <a:xfrm rot="4400280" flipV="1">
            <a:off x="1707334" y="618284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0" name="椭圆 399"/>
          <p:cNvSpPr/>
          <p:nvPr/>
        </p:nvSpPr>
        <p:spPr>
          <a:xfrm rot="4400280" flipV="1">
            <a:off x="1686094" y="59248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1" name="椭圆 400"/>
          <p:cNvSpPr/>
          <p:nvPr/>
        </p:nvSpPr>
        <p:spPr>
          <a:xfrm rot="4400280" flipV="1">
            <a:off x="1666857" y="565637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2" name="椭圆 401"/>
          <p:cNvSpPr/>
          <p:nvPr/>
        </p:nvSpPr>
        <p:spPr>
          <a:xfrm rot="4400280" flipV="1">
            <a:off x="1649703" y="537843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3" name="椭圆 402"/>
          <p:cNvSpPr/>
          <p:nvPr/>
        </p:nvSpPr>
        <p:spPr>
          <a:xfrm rot="4400280" flipV="1">
            <a:off x="1634695" y="509215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4" name="椭圆 403"/>
          <p:cNvSpPr/>
          <p:nvPr/>
        </p:nvSpPr>
        <p:spPr>
          <a:xfrm rot="4400280" flipV="1">
            <a:off x="1621896" y="479866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5" name="椭圆 404"/>
          <p:cNvSpPr/>
          <p:nvPr/>
        </p:nvSpPr>
        <p:spPr>
          <a:xfrm rot="4400280" flipV="1">
            <a:off x="1611352" y="449912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6" name="椭圆 405"/>
          <p:cNvSpPr/>
          <p:nvPr/>
        </p:nvSpPr>
        <p:spPr>
          <a:xfrm rot="4400280" flipV="1">
            <a:off x="1603110" y="41946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7" name="椭圆 406"/>
          <p:cNvSpPr/>
          <p:nvPr/>
        </p:nvSpPr>
        <p:spPr>
          <a:xfrm rot="4400280" flipV="1">
            <a:off x="1597198" y="388659"/>
            <a:ext cx="3798293" cy="5587152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8" name="椭圆 407"/>
          <p:cNvSpPr/>
          <p:nvPr/>
        </p:nvSpPr>
        <p:spPr>
          <a:xfrm rot="4400280" flipV="1">
            <a:off x="2044329" y="441191"/>
            <a:ext cx="3591107" cy="5107395"/>
          </a:xfrm>
          <a:prstGeom prst="ellipse">
            <a:avLst/>
          </a:prstGeom>
          <a:noFill/>
          <a:ln>
            <a:gradFill>
              <a:gsLst>
                <a:gs pos="14000">
                  <a:srgbClr val="C00000"/>
                </a:gs>
                <a:gs pos="72000">
                  <a:srgbClr val="604800">
                    <a:alpha val="0"/>
                  </a:srgb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731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6" name="组合 1835"/>
          <p:cNvGrpSpPr/>
          <p:nvPr/>
        </p:nvGrpSpPr>
        <p:grpSpPr>
          <a:xfrm>
            <a:off x="337153" y="711991"/>
            <a:ext cx="3498247" cy="3272442"/>
            <a:chOff x="184753" y="292891"/>
            <a:chExt cx="2719500" cy="2702914"/>
          </a:xfrm>
        </p:grpSpPr>
        <p:grpSp>
          <p:nvGrpSpPr>
            <p:cNvPr id="1733" name="组合 1732"/>
            <p:cNvGrpSpPr/>
            <p:nvPr/>
          </p:nvGrpSpPr>
          <p:grpSpPr>
            <a:xfrm flipH="1">
              <a:off x="184753" y="381001"/>
              <a:ext cx="2719500" cy="2614804"/>
              <a:chOff x="3988052" y="1495616"/>
              <a:chExt cx="4891901" cy="4703573"/>
            </a:xfrm>
          </p:grpSpPr>
          <p:sp>
            <p:nvSpPr>
              <p:cNvPr id="1562" name="椭圆 1561"/>
              <p:cNvSpPr/>
              <p:nvPr/>
            </p:nvSpPr>
            <p:spPr>
              <a:xfrm>
                <a:off x="4810685" y="1981015"/>
                <a:ext cx="3588731" cy="3616467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1" name="椭圆 1630"/>
              <p:cNvSpPr/>
              <p:nvPr/>
            </p:nvSpPr>
            <p:spPr>
              <a:xfrm rot="16200000">
                <a:off x="4447311" y="2010040"/>
                <a:ext cx="3647374" cy="3558327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2" name="椭圆 1631"/>
              <p:cNvSpPr/>
              <p:nvPr/>
            </p:nvSpPr>
            <p:spPr>
              <a:xfrm rot="16416000">
                <a:off x="4447683" y="2021672"/>
                <a:ext cx="3647370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3" name="椭圆 1632"/>
              <p:cNvSpPr/>
              <p:nvPr/>
            </p:nvSpPr>
            <p:spPr>
              <a:xfrm rot="16632000">
                <a:off x="4447344" y="2033281"/>
                <a:ext cx="3647370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4" name="椭圆 1633"/>
              <p:cNvSpPr/>
              <p:nvPr/>
            </p:nvSpPr>
            <p:spPr>
              <a:xfrm rot="16848000">
                <a:off x="4113053" y="1641996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5" name="椭圆 1634"/>
              <p:cNvSpPr/>
              <p:nvPr/>
            </p:nvSpPr>
            <p:spPr>
              <a:xfrm rot="17064000">
                <a:off x="4120724" y="1638771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6" name="椭圆 1635"/>
              <p:cNvSpPr/>
              <p:nvPr/>
            </p:nvSpPr>
            <p:spPr>
              <a:xfrm rot="17280000">
                <a:off x="4128601" y="1636009"/>
                <a:ext cx="3838304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7" name="椭圆 1636"/>
              <p:cNvSpPr/>
              <p:nvPr/>
            </p:nvSpPr>
            <p:spPr>
              <a:xfrm rot="17496000">
                <a:off x="4136649" y="1633714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8" name="椭圆 1637"/>
              <p:cNvSpPr/>
              <p:nvPr/>
            </p:nvSpPr>
            <p:spPr>
              <a:xfrm rot="17712000">
                <a:off x="4144841" y="1631902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39" name="椭圆 1638"/>
              <p:cNvSpPr/>
              <p:nvPr/>
            </p:nvSpPr>
            <p:spPr>
              <a:xfrm rot="17928000">
                <a:off x="4153143" y="1630579"/>
                <a:ext cx="3838304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0" name="椭圆 1639"/>
              <p:cNvSpPr/>
              <p:nvPr/>
            </p:nvSpPr>
            <p:spPr>
              <a:xfrm rot="18144000">
                <a:off x="4161521" y="1629747"/>
                <a:ext cx="3838306" cy="407887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1" name="椭圆 1640"/>
              <p:cNvSpPr/>
              <p:nvPr/>
            </p:nvSpPr>
            <p:spPr>
              <a:xfrm rot="18360000">
                <a:off x="4169944" y="1629412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2" name="椭圆 1641"/>
              <p:cNvSpPr/>
              <p:nvPr/>
            </p:nvSpPr>
            <p:spPr>
              <a:xfrm rot="18576000">
                <a:off x="4178377" y="1629573"/>
                <a:ext cx="3838308" cy="407887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3" name="椭圆 1642"/>
              <p:cNvSpPr/>
              <p:nvPr/>
            </p:nvSpPr>
            <p:spPr>
              <a:xfrm rot="18792000">
                <a:off x="4158199" y="1619686"/>
                <a:ext cx="3891271" cy="4023360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4" name="椭圆 1643"/>
              <p:cNvSpPr/>
              <p:nvPr/>
            </p:nvSpPr>
            <p:spPr>
              <a:xfrm rot="19008000" flipH="1" flipV="1">
                <a:off x="4058841" y="1728537"/>
                <a:ext cx="4113724" cy="3805780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5" name="椭圆 1644"/>
              <p:cNvSpPr/>
              <p:nvPr/>
            </p:nvSpPr>
            <p:spPr>
              <a:xfrm rot="19224000" flipH="1" flipV="1">
                <a:off x="4069577" y="1730347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6" name="椭圆 1645"/>
              <p:cNvSpPr/>
              <p:nvPr/>
            </p:nvSpPr>
            <p:spPr>
              <a:xfrm rot="19440000" flipH="1" flipV="1">
                <a:off x="4080176" y="1732790"/>
                <a:ext cx="4113730" cy="3805788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7" name="椭圆 1646"/>
              <p:cNvSpPr/>
              <p:nvPr/>
            </p:nvSpPr>
            <p:spPr>
              <a:xfrm rot="19656000" flipH="1" flipV="1">
                <a:off x="4090599" y="1735867"/>
                <a:ext cx="4113730" cy="3805788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8" name="椭圆 1647"/>
              <p:cNvSpPr/>
              <p:nvPr/>
            </p:nvSpPr>
            <p:spPr>
              <a:xfrm rot="19872000" flipH="1" flipV="1">
                <a:off x="4100805" y="1739564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49" name="椭圆 1648"/>
              <p:cNvSpPr/>
              <p:nvPr/>
            </p:nvSpPr>
            <p:spPr>
              <a:xfrm rot="20088000" flipH="1" flipV="1">
                <a:off x="4203210" y="1702700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0" name="椭圆 1649"/>
              <p:cNvSpPr/>
              <p:nvPr/>
            </p:nvSpPr>
            <p:spPr>
              <a:xfrm rot="20304000" flipH="1" flipV="1">
                <a:off x="4215404" y="1713151"/>
                <a:ext cx="4113728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1" name="椭圆 1650"/>
              <p:cNvSpPr/>
              <p:nvPr/>
            </p:nvSpPr>
            <p:spPr>
              <a:xfrm rot="20520000" flipH="1" flipV="1">
                <a:off x="4226887" y="1724313"/>
                <a:ext cx="4113725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2" name="椭圆 1651"/>
              <p:cNvSpPr/>
              <p:nvPr/>
            </p:nvSpPr>
            <p:spPr>
              <a:xfrm rot="20736000" flipH="1" flipV="1">
                <a:off x="4237608" y="1736130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3" name="椭圆 1652"/>
              <p:cNvSpPr/>
              <p:nvPr/>
            </p:nvSpPr>
            <p:spPr>
              <a:xfrm rot="20952000" flipH="1" flipV="1">
                <a:off x="4247536" y="1748568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4" name="椭圆 1653"/>
              <p:cNvSpPr/>
              <p:nvPr/>
            </p:nvSpPr>
            <p:spPr>
              <a:xfrm rot="21168000" flipH="1" flipV="1">
                <a:off x="4791411" y="1917240"/>
                <a:ext cx="3588731" cy="361646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5" name="椭圆 1654"/>
              <p:cNvSpPr/>
              <p:nvPr/>
            </p:nvSpPr>
            <p:spPr>
              <a:xfrm rot="21384000" flipH="1" flipV="1">
                <a:off x="4795256" y="1947736"/>
                <a:ext cx="3588727" cy="361646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6" name="椭圆 1655"/>
              <p:cNvSpPr/>
              <p:nvPr/>
            </p:nvSpPr>
            <p:spPr>
              <a:xfrm>
                <a:off x="5734843" y="2722160"/>
                <a:ext cx="1383386" cy="1394077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7" name="椭圆 1656"/>
              <p:cNvSpPr/>
              <p:nvPr/>
            </p:nvSpPr>
            <p:spPr>
              <a:xfrm rot="216000">
                <a:off x="4312555" y="1495616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8" name="椭圆 1657"/>
              <p:cNvSpPr/>
              <p:nvPr/>
            </p:nvSpPr>
            <p:spPr>
              <a:xfrm rot="432000">
                <a:off x="4338329" y="1512980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59" name="椭圆 1658"/>
              <p:cNvSpPr/>
              <p:nvPr/>
            </p:nvSpPr>
            <p:spPr>
              <a:xfrm rot="648000">
                <a:off x="4362906" y="1531840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0" name="椭圆 1659"/>
              <p:cNvSpPr/>
              <p:nvPr/>
            </p:nvSpPr>
            <p:spPr>
              <a:xfrm rot="864000">
                <a:off x="4386187" y="1552123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1" name="椭圆 1660"/>
              <p:cNvSpPr/>
              <p:nvPr/>
            </p:nvSpPr>
            <p:spPr>
              <a:xfrm rot="1080000">
                <a:off x="4408083" y="1573747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2" name="椭圆 1661"/>
              <p:cNvSpPr/>
              <p:nvPr/>
            </p:nvSpPr>
            <p:spPr>
              <a:xfrm rot="1296000">
                <a:off x="4428507" y="1596628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3" name="椭圆 1662"/>
              <p:cNvSpPr/>
              <p:nvPr/>
            </p:nvSpPr>
            <p:spPr>
              <a:xfrm rot="1512000">
                <a:off x="4447376" y="1620672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4" name="椭圆 1663"/>
              <p:cNvSpPr/>
              <p:nvPr/>
            </p:nvSpPr>
            <p:spPr>
              <a:xfrm rot="1728000">
                <a:off x="4464619" y="1645790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5" name="椭圆 1664"/>
              <p:cNvSpPr/>
              <p:nvPr/>
            </p:nvSpPr>
            <p:spPr>
              <a:xfrm rot="1944000">
                <a:off x="4480168" y="1671878"/>
                <a:ext cx="4113728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6" name="椭圆 1665"/>
              <p:cNvSpPr/>
              <p:nvPr/>
            </p:nvSpPr>
            <p:spPr>
              <a:xfrm rot="2160000">
                <a:off x="4493956" y="1698835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7" name="椭圆 1666"/>
              <p:cNvSpPr/>
              <p:nvPr/>
            </p:nvSpPr>
            <p:spPr>
              <a:xfrm rot="2376000">
                <a:off x="4505934" y="1726554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8" name="椭圆 1667"/>
              <p:cNvSpPr/>
              <p:nvPr/>
            </p:nvSpPr>
            <p:spPr>
              <a:xfrm rot="2592000">
                <a:off x="4541616" y="1690367"/>
                <a:ext cx="4057740" cy="3858300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69" name="椭圆 1668"/>
              <p:cNvSpPr/>
              <p:nvPr/>
            </p:nvSpPr>
            <p:spPr>
              <a:xfrm rot="2808000" flipH="1" flipV="1">
                <a:off x="4663060" y="1607890"/>
                <a:ext cx="3838304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0" name="椭圆 1669"/>
              <p:cNvSpPr/>
              <p:nvPr/>
            </p:nvSpPr>
            <p:spPr>
              <a:xfrm rot="3024000" flipH="1" flipV="1">
                <a:off x="4671822" y="1637376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1" name="椭圆 1670"/>
              <p:cNvSpPr/>
              <p:nvPr/>
            </p:nvSpPr>
            <p:spPr>
              <a:xfrm rot="3240000" flipH="1" flipV="1">
                <a:off x="4678614" y="1667328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2" name="椭圆 1671"/>
              <p:cNvSpPr/>
              <p:nvPr/>
            </p:nvSpPr>
            <p:spPr>
              <a:xfrm rot="3456000" flipH="1" flipV="1">
                <a:off x="4683410" y="1697627"/>
                <a:ext cx="3838308" cy="407887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3" name="椭圆 1672"/>
              <p:cNvSpPr/>
              <p:nvPr/>
            </p:nvSpPr>
            <p:spPr>
              <a:xfrm rot="3672000" flipH="1" flipV="1">
                <a:off x="4686190" y="1728157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4" name="椭圆 1673"/>
              <p:cNvSpPr/>
              <p:nvPr/>
            </p:nvSpPr>
            <p:spPr>
              <a:xfrm rot="3888000" flipH="1" flipV="1">
                <a:off x="4778623" y="1717986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5" name="椭圆 1674"/>
              <p:cNvSpPr/>
              <p:nvPr/>
            </p:nvSpPr>
            <p:spPr>
              <a:xfrm rot="4104000" flipH="1" flipV="1">
                <a:off x="4779875" y="1754135"/>
                <a:ext cx="3838306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6" name="椭圆 1675"/>
              <p:cNvSpPr/>
              <p:nvPr/>
            </p:nvSpPr>
            <p:spPr>
              <a:xfrm rot="4320000" flipH="1" flipV="1">
                <a:off x="4778731" y="1790290"/>
                <a:ext cx="3838304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7" name="椭圆 1676"/>
              <p:cNvSpPr/>
              <p:nvPr/>
            </p:nvSpPr>
            <p:spPr>
              <a:xfrm rot="4536000" flipH="1" flipV="1">
                <a:off x="5563352" y="2437664"/>
                <a:ext cx="2650628" cy="398257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8" name="椭圆 1677"/>
              <p:cNvSpPr/>
              <p:nvPr/>
            </p:nvSpPr>
            <p:spPr>
              <a:xfrm rot="4752000" flipH="1" flipV="1">
                <a:off x="5138301" y="2167324"/>
                <a:ext cx="3647372" cy="355832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9" name="椭圆 1678"/>
              <p:cNvSpPr/>
              <p:nvPr/>
            </p:nvSpPr>
            <p:spPr>
              <a:xfrm rot="4968000" flipH="1" flipV="1">
                <a:off x="5126667" y="2219731"/>
                <a:ext cx="3647370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0" name="椭圆 1679"/>
              <p:cNvSpPr/>
              <p:nvPr/>
            </p:nvSpPr>
            <p:spPr>
              <a:xfrm rot="5184000" flipH="1" flipV="1">
                <a:off x="5111646" y="2271331"/>
                <a:ext cx="3647368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1" name="椭圆 1680"/>
              <p:cNvSpPr/>
              <p:nvPr/>
            </p:nvSpPr>
            <p:spPr>
              <a:xfrm rot="5400000">
                <a:off x="5106738" y="2010045"/>
                <a:ext cx="3647363" cy="3558321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2" name="椭圆 1681"/>
              <p:cNvSpPr/>
              <p:nvPr/>
            </p:nvSpPr>
            <p:spPr>
              <a:xfrm rot="5616000">
                <a:off x="5105803" y="2060840"/>
                <a:ext cx="3647366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3" name="椭圆 1682"/>
              <p:cNvSpPr/>
              <p:nvPr/>
            </p:nvSpPr>
            <p:spPr>
              <a:xfrm rot="5832000">
                <a:off x="5101565" y="2111459"/>
                <a:ext cx="3647366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4" name="椭圆 1683"/>
              <p:cNvSpPr/>
              <p:nvPr/>
            </p:nvSpPr>
            <p:spPr>
              <a:xfrm rot="6048000">
                <a:off x="5094040" y="2161701"/>
                <a:ext cx="3647366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5" name="椭圆 1684"/>
              <p:cNvSpPr/>
              <p:nvPr/>
            </p:nvSpPr>
            <p:spPr>
              <a:xfrm rot="6264000">
                <a:off x="5252223" y="2429200"/>
                <a:ext cx="2650625" cy="398257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6" name="椭圆 1685"/>
              <p:cNvSpPr/>
              <p:nvPr/>
            </p:nvSpPr>
            <p:spPr>
              <a:xfrm rot="6480000">
                <a:off x="4755747" y="1828760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7" name="椭圆 1686"/>
              <p:cNvSpPr/>
              <p:nvPr/>
            </p:nvSpPr>
            <p:spPr>
              <a:xfrm rot="6696000">
                <a:off x="4749765" y="1863337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8" name="椭圆 1687"/>
              <p:cNvSpPr/>
              <p:nvPr/>
            </p:nvSpPr>
            <p:spPr>
              <a:xfrm rot="6912000">
                <a:off x="4741503" y="1897487"/>
                <a:ext cx="3838302" cy="407887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9" name="椭圆 1688"/>
              <p:cNvSpPr/>
              <p:nvPr/>
            </p:nvSpPr>
            <p:spPr>
              <a:xfrm rot="7128000">
                <a:off x="4731000" y="1931079"/>
                <a:ext cx="3838300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0" name="椭圆 1689"/>
              <p:cNvSpPr/>
              <p:nvPr/>
            </p:nvSpPr>
            <p:spPr>
              <a:xfrm rot="7344000">
                <a:off x="4718291" y="1963975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1" name="椭圆 1690"/>
              <p:cNvSpPr/>
              <p:nvPr/>
            </p:nvSpPr>
            <p:spPr>
              <a:xfrm rot="7560000">
                <a:off x="4703428" y="1996051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2" name="椭圆 1691"/>
              <p:cNvSpPr/>
              <p:nvPr/>
            </p:nvSpPr>
            <p:spPr>
              <a:xfrm rot="7776000">
                <a:off x="4686473" y="2027177"/>
                <a:ext cx="3838300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3" name="椭圆 1692"/>
              <p:cNvSpPr/>
              <p:nvPr/>
            </p:nvSpPr>
            <p:spPr>
              <a:xfrm rot="7992000">
                <a:off x="4638899" y="2046681"/>
                <a:ext cx="3891265" cy="4023358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4" name="椭圆 1693"/>
              <p:cNvSpPr/>
              <p:nvPr/>
            </p:nvSpPr>
            <p:spPr>
              <a:xfrm rot="8208000" flipH="1" flipV="1">
                <a:off x="4510241" y="2183236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5" name="椭圆 1694"/>
              <p:cNvSpPr/>
              <p:nvPr/>
            </p:nvSpPr>
            <p:spPr>
              <a:xfrm rot="8424000" flipH="1" flipV="1">
                <a:off x="4489905" y="2210959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6" name="椭圆 1695"/>
              <p:cNvSpPr/>
              <p:nvPr/>
            </p:nvSpPr>
            <p:spPr>
              <a:xfrm rot="8640000" flipH="1" flipV="1">
                <a:off x="4467774" y="2237426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7" name="椭圆 1696"/>
              <p:cNvSpPr/>
              <p:nvPr/>
            </p:nvSpPr>
            <p:spPr>
              <a:xfrm rot="8856000" flipH="1" flipV="1">
                <a:off x="4443935" y="2262528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8" name="椭圆 1697"/>
              <p:cNvSpPr/>
              <p:nvPr/>
            </p:nvSpPr>
            <p:spPr>
              <a:xfrm rot="9072000" flipH="1" flipV="1">
                <a:off x="4418480" y="2286167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99" name="椭圆 1698"/>
              <p:cNvSpPr/>
              <p:nvPr/>
            </p:nvSpPr>
            <p:spPr>
              <a:xfrm rot="9288000" flipH="1" flipV="1">
                <a:off x="4483976" y="2267095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0" name="椭圆 1699"/>
              <p:cNvSpPr/>
              <p:nvPr/>
            </p:nvSpPr>
            <p:spPr>
              <a:xfrm rot="9504000" flipH="1" flipV="1">
                <a:off x="4458151" y="2293110"/>
                <a:ext cx="4113732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1" name="椭圆 1700"/>
              <p:cNvSpPr/>
              <p:nvPr/>
            </p:nvSpPr>
            <p:spPr>
              <a:xfrm rot="9720000" flipH="1" flipV="1">
                <a:off x="4430657" y="2317542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2" name="椭圆 1701"/>
              <p:cNvSpPr/>
              <p:nvPr/>
            </p:nvSpPr>
            <p:spPr>
              <a:xfrm rot="9936000" flipH="1" flipV="1">
                <a:off x="4401600" y="2340294"/>
                <a:ext cx="4113730" cy="380578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3" name="椭圆 1702"/>
              <p:cNvSpPr/>
              <p:nvPr/>
            </p:nvSpPr>
            <p:spPr>
              <a:xfrm rot="10152000" flipH="1" flipV="1">
                <a:off x="4371096" y="2361278"/>
                <a:ext cx="4113730" cy="380578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4" name="椭圆 1703"/>
              <p:cNvSpPr/>
              <p:nvPr/>
            </p:nvSpPr>
            <p:spPr>
              <a:xfrm rot="10368000" flipH="1" flipV="1">
                <a:off x="4509802" y="3547295"/>
                <a:ext cx="4016608" cy="2628169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5" name="椭圆 1704"/>
              <p:cNvSpPr/>
              <p:nvPr/>
            </p:nvSpPr>
            <p:spPr>
              <a:xfrm rot="10584000" flipH="1" flipV="1">
                <a:off x="4440233" y="3571019"/>
                <a:ext cx="4016608" cy="2628170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6" name="椭圆 1705"/>
              <p:cNvSpPr/>
              <p:nvPr/>
            </p:nvSpPr>
            <p:spPr>
              <a:xfrm rot="10800000">
                <a:off x="4810688" y="2292896"/>
                <a:ext cx="3588727" cy="361646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7" name="椭圆 1706"/>
              <p:cNvSpPr/>
              <p:nvPr/>
            </p:nvSpPr>
            <p:spPr>
              <a:xfrm rot="11016000">
                <a:off x="4789691" y="2323760"/>
                <a:ext cx="3588727" cy="361646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8" name="椭圆 1707"/>
              <p:cNvSpPr/>
              <p:nvPr/>
            </p:nvSpPr>
            <p:spPr>
              <a:xfrm rot="11232000">
                <a:off x="4766750" y="2353296"/>
                <a:ext cx="3588727" cy="361646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09" name="椭圆 1708"/>
              <p:cNvSpPr/>
              <p:nvPr/>
            </p:nvSpPr>
            <p:spPr>
              <a:xfrm rot="11448000">
                <a:off x="4225276" y="3320839"/>
                <a:ext cx="4016604" cy="2628168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0" name="椭圆 1709"/>
              <p:cNvSpPr/>
              <p:nvPr/>
            </p:nvSpPr>
            <p:spPr>
              <a:xfrm rot="11664000">
                <a:off x="4171366" y="3327482"/>
                <a:ext cx="4016602" cy="262816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1" name="椭圆 1710"/>
              <p:cNvSpPr/>
              <p:nvPr/>
            </p:nvSpPr>
            <p:spPr>
              <a:xfrm rot="11880000">
                <a:off x="4204314" y="2166980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2" name="椭圆 1711"/>
              <p:cNvSpPr/>
              <p:nvPr/>
            </p:nvSpPr>
            <p:spPr>
              <a:xfrm rot="12096000">
                <a:off x="4185759" y="2176583"/>
                <a:ext cx="4113730" cy="3805788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3" name="椭圆 1712"/>
              <p:cNvSpPr/>
              <p:nvPr/>
            </p:nvSpPr>
            <p:spPr>
              <a:xfrm rot="12312000">
                <a:off x="4166613" y="2185069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4" name="椭圆 1713"/>
              <p:cNvSpPr/>
              <p:nvPr/>
            </p:nvSpPr>
            <p:spPr>
              <a:xfrm rot="12528000">
                <a:off x="4146944" y="2192396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5" name="椭圆 1714"/>
              <p:cNvSpPr/>
              <p:nvPr/>
            </p:nvSpPr>
            <p:spPr>
              <a:xfrm rot="12744000">
                <a:off x="4126833" y="2198537"/>
                <a:ext cx="4113728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6" name="椭圆 1715"/>
              <p:cNvSpPr/>
              <p:nvPr/>
            </p:nvSpPr>
            <p:spPr>
              <a:xfrm rot="12960000">
                <a:off x="4106361" y="2203469"/>
                <a:ext cx="4113726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7" name="椭圆 1716"/>
              <p:cNvSpPr/>
              <p:nvPr/>
            </p:nvSpPr>
            <p:spPr>
              <a:xfrm rot="13176000">
                <a:off x="4085606" y="2207171"/>
                <a:ext cx="4113728" cy="380578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8" name="椭圆 1717"/>
              <p:cNvSpPr/>
              <p:nvPr/>
            </p:nvSpPr>
            <p:spPr>
              <a:xfrm rot="13392000">
                <a:off x="4090214" y="2145070"/>
                <a:ext cx="4057738" cy="385829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19" name="椭圆 1718"/>
              <p:cNvSpPr/>
              <p:nvPr/>
            </p:nvSpPr>
            <p:spPr>
              <a:xfrm rot="13608000" flipH="1" flipV="1">
                <a:off x="4182365" y="2034882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0" name="椭圆 1719"/>
              <p:cNvSpPr/>
              <p:nvPr/>
            </p:nvSpPr>
            <p:spPr>
              <a:xfrm rot="13824000" flipH="1" flipV="1">
                <a:off x="4163730" y="2034974"/>
                <a:ext cx="3838304" cy="407887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1" name="椭圆 1720"/>
              <p:cNvSpPr/>
              <p:nvPr/>
            </p:nvSpPr>
            <p:spPr>
              <a:xfrm rot="14040000" flipH="1" flipV="1">
                <a:off x="4145134" y="2033964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2" name="椭圆 1721"/>
              <p:cNvSpPr/>
              <p:nvPr/>
            </p:nvSpPr>
            <p:spPr>
              <a:xfrm rot="14256000" flipH="1" flipV="1">
                <a:off x="4126643" y="2031854"/>
                <a:ext cx="3838304" cy="4078876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3" name="椭圆 1722"/>
              <p:cNvSpPr/>
              <p:nvPr/>
            </p:nvSpPr>
            <p:spPr>
              <a:xfrm rot="14472000" flipH="1" flipV="1">
                <a:off x="4108338" y="2028656"/>
                <a:ext cx="3838300" cy="4078872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4" name="椭圆 1723"/>
              <p:cNvSpPr/>
              <p:nvPr/>
            </p:nvSpPr>
            <p:spPr>
              <a:xfrm rot="14688000" flipH="1" flipV="1">
                <a:off x="4181963" y="1983569"/>
                <a:ext cx="3838302" cy="407887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5" name="椭圆 1724"/>
              <p:cNvSpPr/>
              <p:nvPr/>
            </p:nvSpPr>
            <p:spPr>
              <a:xfrm rot="14904000" flipH="1" flipV="1">
                <a:off x="4166764" y="1983755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6" name="椭圆 1725"/>
              <p:cNvSpPr/>
              <p:nvPr/>
            </p:nvSpPr>
            <p:spPr>
              <a:xfrm rot="15120000" flipH="1" flipV="1">
                <a:off x="4151587" y="1983042"/>
                <a:ext cx="3838302" cy="4078874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7" name="椭圆 1726"/>
              <p:cNvSpPr/>
              <p:nvPr/>
            </p:nvSpPr>
            <p:spPr>
              <a:xfrm rot="15336000" flipH="1" flipV="1">
                <a:off x="4924649" y="2592784"/>
                <a:ext cx="2650625" cy="398257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8" name="椭圆 1727"/>
              <p:cNvSpPr/>
              <p:nvPr/>
            </p:nvSpPr>
            <p:spPr>
              <a:xfrm rot="15552001" flipH="1" flipV="1">
                <a:off x="4873951" y="2601372"/>
                <a:ext cx="2650625" cy="3982575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29" name="椭圆 1728"/>
              <p:cNvSpPr/>
              <p:nvPr/>
            </p:nvSpPr>
            <p:spPr>
              <a:xfrm rot="15767999" flipH="1" flipV="1">
                <a:off x="4472448" y="2297908"/>
                <a:ext cx="3647366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30" name="椭圆 1729"/>
              <p:cNvSpPr/>
              <p:nvPr/>
            </p:nvSpPr>
            <p:spPr>
              <a:xfrm rot="15984000" flipH="1" flipV="1">
                <a:off x="4453527" y="2310496"/>
                <a:ext cx="3647366" cy="3558323"/>
              </a:xfrm>
              <a:prstGeom prst="ellipse">
                <a:avLst/>
              </a:prstGeom>
              <a:noFill/>
              <a:ln>
                <a:gradFill>
                  <a:gsLst>
                    <a:gs pos="60847">
                      <a:srgbClr val="49255C">
                        <a:alpha val="0"/>
                      </a:srgbClr>
                    </a:gs>
                    <a:gs pos="36760">
                      <a:srgbClr val="4A5660">
                        <a:alpha val="0"/>
                      </a:srgbClr>
                    </a:gs>
                    <a:gs pos="49000">
                      <a:schemeClr val="tx1">
                        <a:alpha val="0"/>
                      </a:schemeClr>
                    </a:gs>
                    <a:gs pos="19000">
                      <a:srgbClr val="B5D2EC">
                        <a:alpha val="31000"/>
                      </a:srgbClr>
                    </a:gs>
                    <a:gs pos="0">
                      <a:schemeClr val="accent1">
                        <a:lumMod val="45000"/>
                        <a:lumOff val="55000"/>
                        <a:alpha val="80000"/>
                      </a:schemeClr>
                    </a:gs>
                    <a:gs pos="100000">
                      <a:srgbClr val="C335A5">
                        <a:alpha val="75000"/>
                      </a:srgbClr>
                    </a:gs>
                    <a:gs pos="82000">
                      <a:srgbClr val="CC66FF">
                        <a:alpha val="45000"/>
                      </a:srgbClr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35" name="椭圆 1734"/>
            <p:cNvSpPr/>
            <p:nvPr/>
          </p:nvSpPr>
          <p:spPr>
            <a:xfrm rot="6758905" flipH="1">
              <a:off x="586674" y="676922"/>
              <a:ext cx="1847499" cy="1682073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6" name="椭圆 1735"/>
            <p:cNvSpPr/>
            <p:nvPr/>
          </p:nvSpPr>
          <p:spPr>
            <a:xfrm rot="12158905" flipH="1">
              <a:off x="609687" y="725129"/>
              <a:ext cx="1696448" cy="183184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7" name="椭圆 1736"/>
            <p:cNvSpPr/>
            <p:nvPr/>
          </p:nvSpPr>
          <p:spPr>
            <a:xfrm rot="11942905" flipH="1">
              <a:off x="590153" y="725956"/>
              <a:ext cx="1696447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8" name="椭圆 1737"/>
            <p:cNvSpPr/>
            <p:nvPr/>
          </p:nvSpPr>
          <p:spPr>
            <a:xfrm rot="11726905" flipH="1">
              <a:off x="570721" y="728003"/>
              <a:ext cx="1696447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9" name="椭圆 1738"/>
            <p:cNvSpPr/>
            <p:nvPr/>
          </p:nvSpPr>
          <p:spPr>
            <a:xfrm rot="11510905" flipH="1">
              <a:off x="522726" y="673826"/>
              <a:ext cx="1785254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0" name="椭圆 1739"/>
            <p:cNvSpPr/>
            <p:nvPr/>
          </p:nvSpPr>
          <p:spPr>
            <a:xfrm rot="11294905" flipH="1">
              <a:off x="758709" y="930986"/>
              <a:ext cx="1975982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1" name="椭圆 1740"/>
            <p:cNvSpPr/>
            <p:nvPr/>
          </p:nvSpPr>
          <p:spPr>
            <a:xfrm rot="11078905" flipH="1">
              <a:off x="753629" y="913194"/>
              <a:ext cx="1975982" cy="18971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2" name="椭圆 1741"/>
            <p:cNvSpPr/>
            <p:nvPr/>
          </p:nvSpPr>
          <p:spPr>
            <a:xfrm rot="10862905" flipH="1">
              <a:off x="747455" y="895756"/>
              <a:ext cx="1975982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3" name="椭圆 1742"/>
            <p:cNvSpPr/>
            <p:nvPr/>
          </p:nvSpPr>
          <p:spPr>
            <a:xfrm rot="10646905" flipH="1">
              <a:off x="740212" y="878737"/>
              <a:ext cx="1975982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4" name="椭圆 1743"/>
            <p:cNvSpPr/>
            <p:nvPr/>
          </p:nvSpPr>
          <p:spPr>
            <a:xfrm rot="10430905" flipH="1">
              <a:off x="731926" y="862208"/>
              <a:ext cx="1975980" cy="18971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5" name="椭圆 1744"/>
            <p:cNvSpPr/>
            <p:nvPr/>
          </p:nvSpPr>
          <p:spPr>
            <a:xfrm rot="10214905" flipH="1">
              <a:off x="722633" y="846231"/>
              <a:ext cx="1975982" cy="189714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6" name="椭圆 1745"/>
            <p:cNvSpPr/>
            <p:nvPr/>
          </p:nvSpPr>
          <p:spPr>
            <a:xfrm rot="9998905" flipH="1">
              <a:off x="712367" y="830873"/>
              <a:ext cx="1975982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7" name="椭圆 1746"/>
            <p:cNvSpPr/>
            <p:nvPr/>
          </p:nvSpPr>
          <p:spPr>
            <a:xfrm rot="9782905" flipH="1">
              <a:off x="701169" y="816192"/>
              <a:ext cx="1975983" cy="189714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8" name="椭圆 1747"/>
            <p:cNvSpPr/>
            <p:nvPr/>
          </p:nvSpPr>
          <p:spPr>
            <a:xfrm rot="9566905" flipH="1">
              <a:off x="692748" y="822457"/>
              <a:ext cx="2003249" cy="18713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9" name="椭圆 1748"/>
            <p:cNvSpPr/>
            <p:nvPr/>
          </p:nvSpPr>
          <p:spPr>
            <a:xfrm rot="9350905" flipV="1">
              <a:off x="638790" y="860058"/>
              <a:ext cx="2117770" cy="177012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0" name="椭圆 1749"/>
            <p:cNvSpPr/>
            <p:nvPr/>
          </p:nvSpPr>
          <p:spPr>
            <a:xfrm rot="9134905" flipV="1">
              <a:off x="625478" y="845625"/>
              <a:ext cx="2117770" cy="17701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1" name="椭圆 1750"/>
            <p:cNvSpPr/>
            <p:nvPr/>
          </p:nvSpPr>
          <p:spPr>
            <a:xfrm rot="8918905" flipV="1">
              <a:off x="611299" y="832061"/>
              <a:ext cx="2117772" cy="17701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2" name="椭圆 1751"/>
            <p:cNvSpPr/>
            <p:nvPr/>
          </p:nvSpPr>
          <p:spPr>
            <a:xfrm rot="8702905" flipV="1">
              <a:off x="596307" y="819422"/>
              <a:ext cx="2117772" cy="17701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3" name="椭圆 1752"/>
            <p:cNvSpPr/>
            <p:nvPr/>
          </p:nvSpPr>
          <p:spPr>
            <a:xfrm rot="8486905" flipV="1">
              <a:off x="580563" y="807755"/>
              <a:ext cx="2117770" cy="17701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4" name="椭圆 1753"/>
            <p:cNvSpPr/>
            <p:nvPr/>
          </p:nvSpPr>
          <p:spPr>
            <a:xfrm rot="8270905" flipV="1">
              <a:off x="593205" y="769651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5" name="椭圆 1754"/>
            <p:cNvSpPr/>
            <p:nvPr/>
          </p:nvSpPr>
          <p:spPr>
            <a:xfrm rot="8054905" flipV="1">
              <a:off x="574497" y="758287"/>
              <a:ext cx="2117771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6" name="椭圆 1755"/>
            <p:cNvSpPr/>
            <p:nvPr/>
          </p:nvSpPr>
          <p:spPr>
            <a:xfrm rot="7838905" flipV="1">
              <a:off x="555124" y="748139"/>
              <a:ext cx="2117770" cy="17701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7" name="椭圆 1756"/>
            <p:cNvSpPr/>
            <p:nvPr/>
          </p:nvSpPr>
          <p:spPr>
            <a:xfrm rot="7622905" flipV="1">
              <a:off x="535159" y="739244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8" name="椭圆 1757"/>
            <p:cNvSpPr/>
            <p:nvPr/>
          </p:nvSpPr>
          <p:spPr>
            <a:xfrm rot="7406905" flipV="1">
              <a:off x="514683" y="731640"/>
              <a:ext cx="2117770" cy="17701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9" name="椭圆 1758"/>
            <p:cNvSpPr/>
            <p:nvPr/>
          </p:nvSpPr>
          <p:spPr>
            <a:xfrm rot="7190905" flipV="1">
              <a:off x="638206" y="691333"/>
              <a:ext cx="1847499" cy="1682073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0" name="椭圆 1759"/>
            <p:cNvSpPr/>
            <p:nvPr/>
          </p:nvSpPr>
          <p:spPr>
            <a:xfrm rot="6974905" flipV="1">
              <a:off x="612032" y="685964"/>
              <a:ext cx="1847498" cy="168207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1" name="椭圆 1760"/>
            <p:cNvSpPr/>
            <p:nvPr/>
          </p:nvSpPr>
          <p:spPr>
            <a:xfrm rot="6758905" flipH="1">
              <a:off x="1283061" y="1466856"/>
              <a:ext cx="712175" cy="64840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2" name="椭圆 1761"/>
            <p:cNvSpPr/>
            <p:nvPr/>
          </p:nvSpPr>
          <p:spPr>
            <a:xfrm rot="6542905" flipH="1">
              <a:off x="546741" y="749063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3" name="椭圆 1762"/>
            <p:cNvSpPr/>
            <p:nvPr/>
          </p:nvSpPr>
          <p:spPr>
            <a:xfrm rot="6326905" flipH="1">
              <a:off x="527085" y="740423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4" name="椭圆 1763"/>
            <p:cNvSpPr/>
            <p:nvPr/>
          </p:nvSpPr>
          <p:spPr>
            <a:xfrm rot="6110905" flipH="1">
              <a:off x="506950" y="733068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5" name="椭圆 1764"/>
            <p:cNvSpPr/>
            <p:nvPr/>
          </p:nvSpPr>
          <p:spPr>
            <a:xfrm rot="5894905" flipH="1">
              <a:off x="931013" y="785384"/>
              <a:ext cx="1913359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6" name="椭圆 1765"/>
            <p:cNvSpPr/>
            <p:nvPr/>
          </p:nvSpPr>
          <p:spPr>
            <a:xfrm rot="5678905" flipH="1">
              <a:off x="919085" y="758881"/>
              <a:ext cx="1913358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7" name="椭圆 1766"/>
            <p:cNvSpPr/>
            <p:nvPr/>
          </p:nvSpPr>
          <p:spPr>
            <a:xfrm rot="5462905" flipH="1">
              <a:off x="905530" y="733215"/>
              <a:ext cx="1913359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8" name="椭圆 1767"/>
            <p:cNvSpPr/>
            <p:nvPr/>
          </p:nvSpPr>
          <p:spPr>
            <a:xfrm rot="5246905" flipH="1">
              <a:off x="890406" y="708493"/>
              <a:ext cx="1913359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9" name="椭圆 1768"/>
            <p:cNvSpPr/>
            <p:nvPr/>
          </p:nvSpPr>
          <p:spPr>
            <a:xfrm rot="5030905" flipH="1">
              <a:off x="873772" y="684806"/>
              <a:ext cx="1913359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0" name="椭圆 1769"/>
            <p:cNvSpPr/>
            <p:nvPr/>
          </p:nvSpPr>
          <p:spPr>
            <a:xfrm rot="4814905" flipH="1">
              <a:off x="855694" y="662253"/>
              <a:ext cx="1913357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1" name="椭圆 1770"/>
            <p:cNvSpPr/>
            <p:nvPr/>
          </p:nvSpPr>
          <p:spPr>
            <a:xfrm rot="4598905" flipH="1">
              <a:off x="836240" y="640918"/>
              <a:ext cx="1913359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2" name="椭圆 1771"/>
            <p:cNvSpPr/>
            <p:nvPr/>
          </p:nvSpPr>
          <p:spPr>
            <a:xfrm rot="4382905" flipH="1">
              <a:off x="815490" y="620889"/>
              <a:ext cx="1913360" cy="1959240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3" name="椭圆 1772"/>
            <p:cNvSpPr/>
            <p:nvPr/>
          </p:nvSpPr>
          <p:spPr>
            <a:xfrm rot="4166905" flipH="1">
              <a:off x="823774" y="596173"/>
              <a:ext cx="1887317" cy="198627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4" name="椭圆 1773"/>
            <p:cNvSpPr/>
            <p:nvPr/>
          </p:nvSpPr>
          <p:spPr>
            <a:xfrm rot="3950905" flipV="1">
              <a:off x="867869" y="522473"/>
              <a:ext cx="1785253" cy="209982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5" name="椭圆 1774"/>
            <p:cNvSpPr/>
            <p:nvPr/>
          </p:nvSpPr>
          <p:spPr>
            <a:xfrm rot="3734905" flipV="1">
              <a:off x="844158" y="504697"/>
              <a:ext cx="1785254" cy="20998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6" name="椭圆 1775"/>
            <p:cNvSpPr/>
            <p:nvPr/>
          </p:nvSpPr>
          <p:spPr>
            <a:xfrm rot="3518905" flipV="1">
              <a:off x="819371" y="488487"/>
              <a:ext cx="1785254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7" name="椭圆 1776"/>
            <p:cNvSpPr/>
            <p:nvPr/>
          </p:nvSpPr>
          <p:spPr>
            <a:xfrm rot="3302905" flipV="1">
              <a:off x="793605" y="473905"/>
              <a:ext cx="1785255" cy="20998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8" name="椭圆 1777"/>
            <p:cNvSpPr/>
            <p:nvPr/>
          </p:nvSpPr>
          <p:spPr>
            <a:xfrm rot="3086905" flipV="1">
              <a:off x="766966" y="461011"/>
              <a:ext cx="1785254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9" name="椭圆 1778"/>
            <p:cNvSpPr/>
            <p:nvPr/>
          </p:nvSpPr>
          <p:spPr>
            <a:xfrm rot="2870905" flipV="1">
              <a:off x="768387" y="422629"/>
              <a:ext cx="1785254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0" name="椭圆 1779"/>
            <p:cNvSpPr/>
            <p:nvPr/>
          </p:nvSpPr>
          <p:spPr>
            <a:xfrm rot="2654905" flipV="1">
              <a:off x="738685" y="411490"/>
              <a:ext cx="1785254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1" name="椭圆 1780"/>
            <p:cNvSpPr/>
            <p:nvPr/>
          </p:nvSpPr>
          <p:spPr>
            <a:xfrm rot="2438905" flipV="1">
              <a:off x="708321" y="402284"/>
              <a:ext cx="1785253" cy="209982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2" name="椭圆 1781"/>
            <p:cNvSpPr/>
            <p:nvPr/>
          </p:nvSpPr>
          <p:spPr>
            <a:xfrm rot="2222905" flipV="1">
              <a:off x="807481" y="292891"/>
              <a:ext cx="1232847" cy="2050253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3" name="椭圆 1782"/>
            <p:cNvSpPr/>
            <p:nvPr/>
          </p:nvSpPr>
          <p:spPr>
            <a:xfrm rot="2006905" flipV="1">
              <a:off x="704124" y="446850"/>
              <a:ext cx="1696448" cy="18318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4" name="椭圆 1783"/>
            <p:cNvSpPr/>
            <p:nvPr/>
          </p:nvSpPr>
          <p:spPr>
            <a:xfrm rot="1790905" flipV="1">
              <a:off x="667653" y="442925"/>
              <a:ext cx="1696447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5" name="椭圆 1784"/>
            <p:cNvSpPr/>
            <p:nvPr/>
          </p:nvSpPr>
          <p:spPr>
            <a:xfrm rot="1574905" flipV="1">
              <a:off x="630979" y="441336"/>
              <a:ext cx="1696446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6" name="椭圆 1785"/>
            <p:cNvSpPr/>
            <p:nvPr/>
          </p:nvSpPr>
          <p:spPr>
            <a:xfrm rot="1358905" flipH="1">
              <a:off x="710031" y="484648"/>
              <a:ext cx="1696444" cy="1831844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7" name="椭圆 1786"/>
            <p:cNvSpPr/>
            <p:nvPr/>
          </p:nvSpPr>
          <p:spPr>
            <a:xfrm rot="1142905" flipH="1">
              <a:off x="676012" y="479990"/>
              <a:ext cx="1696445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8" name="椭圆 1787"/>
            <p:cNvSpPr/>
            <p:nvPr/>
          </p:nvSpPr>
          <p:spPr>
            <a:xfrm rot="926905" flipH="1">
              <a:off x="641760" y="477521"/>
              <a:ext cx="1696445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9" name="椭圆 1788"/>
            <p:cNvSpPr/>
            <p:nvPr/>
          </p:nvSpPr>
          <p:spPr>
            <a:xfrm rot="710905" flipH="1">
              <a:off x="607406" y="477253"/>
              <a:ext cx="1696445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0" name="椭圆 1789"/>
            <p:cNvSpPr/>
            <p:nvPr/>
          </p:nvSpPr>
          <p:spPr>
            <a:xfrm rot="494905" flipH="1">
              <a:off x="804735" y="637494"/>
              <a:ext cx="1364557" cy="185235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1" name="椭圆 1790"/>
            <p:cNvSpPr/>
            <p:nvPr/>
          </p:nvSpPr>
          <p:spPr>
            <a:xfrm rot="278905" flipH="1">
              <a:off x="778765" y="655152"/>
              <a:ext cx="1975979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2" name="椭圆 1791"/>
            <p:cNvSpPr/>
            <p:nvPr/>
          </p:nvSpPr>
          <p:spPr>
            <a:xfrm rot="62905" flipH="1">
              <a:off x="757010" y="637220"/>
              <a:ext cx="1975979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3" name="椭圆 1792"/>
            <p:cNvSpPr/>
            <p:nvPr/>
          </p:nvSpPr>
          <p:spPr>
            <a:xfrm rot="21446905" flipH="1">
              <a:off x="734148" y="620730"/>
              <a:ext cx="1975979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4" name="椭圆 1793"/>
            <p:cNvSpPr/>
            <p:nvPr/>
          </p:nvSpPr>
          <p:spPr>
            <a:xfrm rot="21230905" flipH="1">
              <a:off x="710267" y="605746"/>
              <a:ext cx="1975979" cy="18971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5" name="椭圆 1794"/>
            <p:cNvSpPr/>
            <p:nvPr/>
          </p:nvSpPr>
          <p:spPr>
            <a:xfrm rot="21014905" flipH="1">
              <a:off x="685464" y="592329"/>
              <a:ext cx="1975979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6" name="椭圆 1795"/>
            <p:cNvSpPr/>
            <p:nvPr/>
          </p:nvSpPr>
          <p:spPr>
            <a:xfrm rot="20798905" flipH="1">
              <a:off x="659836" y="580530"/>
              <a:ext cx="1975979" cy="189714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7" name="椭圆 1796"/>
            <p:cNvSpPr/>
            <p:nvPr/>
          </p:nvSpPr>
          <p:spPr>
            <a:xfrm rot="20582905" flipH="1">
              <a:off x="633483" y="570397"/>
              <a:ext cx="1975979" cy="18971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8" name="椭圆 1797"/>
            <p:cNvSpPr/>
            <p:nvPr/>
          </p:nvSpPr>
          <p:spPr>
            <a:xfrm rot="20366905" flipH="1">
              <a:off x="610176" y="582183"/>
              <a:ext cx="2003245" cy="1871324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9" name="椭圆 1798"/>
            <p:cNvSpPr/>
            <p:nvPr/>
          </p:nvSpPr>
          <p:spPr>
            <a:xfrm rot="20150905" flipV="1">
              <a:off x="541653" y="626245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0" name="椭圆 1799"/>
            <p:cNvSpPr/>
            <p:nvPr/>
          </p:nvSpPr>
          <p:spPr>
            <a:xfrm rot="19934905" flipV="1">
              <a:off x="514163" y="619201"/>
              <a:ext cx="2117773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1" name="椭圆 1800"/>
            <p:cNvSpPr/>
            <p:nvPr/>
          </p:nvSpPr>
          <p:spPr>
            <a:xfrm rot="19718905" flipV="1">
              <a:off x="486244" y="613921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2" name="椭圆 1801"/>
            <p:cNvSpPr/>
            <p:nvPr/>
          </p:nvSpPr>
          <p:spPr>
            <a:xfrm rot="19502905" flipV="1">
              <a:off x="458006" y="610425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3" name="椭圆 1802"/>
            <p:cNvSpPr/>
            <p:nvPr/>
          </p:nvSpPr>
          <p:spPr>
            <a:xfrm rot="19286905" flipV="1">
              <a:off x="429562" y="608727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4" name="椭圆 1803"/>
            <p:cNvSpPr/>
            <p:nvPr/>
          </p:nvSpPr>
          <p:spPr>
            <a:xfrm rot="19070905" flipV="1">
              <a:off x="430100" y="581376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5" name="椭圆 1804"/>
            <p:cNvSpPr/>
            <p:nvPr/>
          </p:nvSpPr>
          <p:spPr>
            <a:xfrm rot="18854905" flipV="1">
              <a:off x="399932" y="581510"/>
              <a:ext cx="2117773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6" name="椭圆 1805"/>
            <p:cNvSpPr/>
            <p:nvPr/>
          </p:nvSpPr>
          <p:spPr>
            <a:xfrm rot="18638905" flipV="1">
              <a:off x="369786" y="583555"/>
              <a:ext cx="2117773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7" name="椭圆 1806"/>
            <p:cNvSpPr/>
            <p:nvPr/>
          </p:nvSpPr>
          <p:spPr>
            <a:xfrm rot="18422905" flipV="1">
              <a:off x="339782" y="587505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8" name="椭圆 1807"/>
            <p:cNvSpPr/>
            <p:nvPr/>
          </p:nvSpPr>
          <p:spPr>
            <a:xfrm rot="18206905" flipV="1">
              <a:off x="310036" y="593344"/>
              <a:ext cx="2117772" cy="17701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9" name="椭圆 1808"/>
            <p:cNvSpPr/>
            <p:nvPr/>
          </p:nvSpPr>
          <p:spPr>
            <a:xfrm rot="17990905" flipV="1">
              <a:off x="146243" y="768003"/>
              <a:ext cx="2067773" cy="122240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0" name="椭圆 1809"/>
            <p:cNvSpPr/>
            <p:nvPr/>
          </p:nvSpPr>
          <p:spPr>
            <a:xfrm rot="17774905" flipV="1">
              <a:off x="110969" y="787763"/>
              <a:ext cx="2067773" cy="1222401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1" name="椭圆 1810"/>
            <p:cNvSpPr/>
            <p:nvPr/>
          </p:nvSpPr>
          <p:spPr>
            <a:xfrm rot="17558905" flipH="1">
              <a:off x="472938" y="629466"/>
              <a:ext cx="1847498" cy="168207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2" name="椭圆 1811"/>
            <p:cNvSpPr/>
            <p:nvPr/>
          </p:nvSpPr>
          <p:spPr>
            <a:xfrm rot="17342905" flipH="1">
              <a:off x="443055" y="635053"/>
              <a:ext cx="1847498" cy="168207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3" name="椭圆 1812"/>
            <p:cNvSpPr/>
            <p:nvPr/>
          </p:nvSpPr>
          <p:spPr>
            <a:xfrm rot="17126905" flipH="1">
              <a:off x="413556" y="642515"/>
              <a:ext cx="1847498" cy="168207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4" name="椭圆 1813"/>
            <p:cNvSpPr/>
            <p:nvPr/>
          </p:nvSpPr>
          <p:spPr>
            <a:xfrm rot="16910905" flipH="1">
              <a:off x="105044" y="906350"/>
              <a:ext cx="2067772" cy="1222401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5" name="椭圆 1814"/>
            <p:cNvSpPr/>
            <p:nvPr/>
          </p:nvSpPr>
          <p:spPr>
            <a:xfrm rot="16694905" flipH="1">
              <a:off x="410596" y="997261"/>
              <a:ext cx="1868183" cy="135299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6" name="椭圆 1815"/>
            <p:cNvSpPr/>
            <p:nvPr/>
          </p:nvSpPr>
          <p:spPr>
            <a:xfrm rot="16478905" flipH="1">
              <a:off x="671734" y="742925"/>
              <a:ext cx="1913356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7" name="椭圆 1816"/>
            <p:cNvSpPr/>
            <p:nvPr/>
          </p:nvSpPr>
          <p:spPr>
            <a:xfrm rot="16262905" flipH="1">
              <a:off x="657090" y="733493"/>
              <a:ext cx="1913359" cy="1959241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8" name="椭圆 1817"/>
            <p:cNvSpPr/>
            <p:nvPr/>
          </p:nvSpPr>
          <p:spPr>
            <a:xfrm rot="16046905" flipH="1">
              <a:off x="641858" y="725003"/>
              <a:ext cx="1913356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19" name="椭圆 1818"/>
            <p:cNvSpPr/>
            <p:nvPr/>
          </p:nvSpPr>
          <p:spPr>
            <a:xfrm rot="15830905" flipH="1">
              <a:off x="626093" y="717485"/>
              <a:ext cx="1913356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0" name="椭圆 1819"/>
            <p:cNvSpPr/>
            <p:nvPr/>
          </p:nvSpPr>
          <p:spPr>
            <a:xfrm rot="15614905" flipH="1">
              <a:off x="609862" y="710972"/>
              <a:ext cx="1913357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1" name="椭圆 1820"/>
            <p:cNvSpPr/>
            <p:nvPr/>
          </p:nvSpPr>
          <p:spPr>
            <a:xfrm rot="15398905" flipH="1">
              <a:off x="593229" y="705483"/>
              <a:ext cx="1913356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2" name="椭圆 1821"/>
            <p:cNvSpPr/>
            <p:nvPr/>
          </p:nvSpPr>
          <p:spPr>
            <a:xfrm rot="15182905" flipH="1">
              <a:off x="576257" y="701047"/>
              <a:ext cx="1913357" cy="195923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3" name="椭圆 1822"/>
            <p:cNvSpPr/>
            <p:nvPr/>
          </p:nvSpPr>
          <p:spPr>
            <a:xfrm rot="14966905" flipH="1">
              <a:off x="589262" y="691605"/>
              <a:ext cx="1887316" cy="1986272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4" name="椭圆 1823"/>
            <p:cNvSpPr/>
            <p:nvPr/>
          </p:nvSpPr>
          <p:spPr>
            <a:xfrm rot="14750905" flipV="1">
              <a:off x="639004" y="632803"/>
              <a:ext cx="1785252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5" name="椭圆 1824"/>
            <p:cNvSpPr/>
            <p:nvPr/>
          </p:nvSpPr>
          <p:spPr>
            <a:xfrm rot="14534905" flipV="1">
              <a:off x="621843" y="629492"/>
              <a:ext cx="1785253" cy="20998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6" name="椭圆 1825"/>
            <p:cNvSpPr/>
            <p:nvPr/>
          </p:nvSpPr>
          <p:spPr>
            <a:xfrm rot="14318905" flipV="1">
              <a:off x="604485" y="627253"/>
              <a:ext cx="1785252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7" name="椭圆 1826"/>
            <p:cNvSpPr/>
            <p:nvPr/>
          </p:nvSpPr>
          <p:spPr>
            <a:xfrm rot="14102905" flipV="1">
              <a:off x="586996" y="626094"/>
              <a:ext cx="1785253" cy="2099829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8" name="椭圆 1827"/>
            <p:cNvSpPr/>
            <p:nvPr/>
          </p:nvSpPr>
          <p:spPr>
            <a:xfrm rot="13886905" flipV="1">
              <a:off x="569448" y="626022"/>
              <a:ext cx="1785252" cy="2099826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9" name="椭圆 1828"/>
            <p:cNvSpPr/>
            <p:nvPr/>
          </p:nvSpPr>
          <p:spPr>
            <a:xfrm rot="13670905" flipV="1">
              <a:off x="580742" y="599811"/>
              <a:ext cx="1785251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0" name="椭圆 1829"/>
            <p:cNvSpPr/>
            <p:nvPr/>
          </p:nvSpPr>
          <p:spPr>
            <a:xfrm rot="13454905" flipV="1">
              <a:off x="561649" y="600144"/>
              <a:ext cx="1785252" cy="2099827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1" name="椭圆 1830"/>
            <p:cNvSpPr/>
            <p:nvPr/>
          </p:nvSpPr>
          <p:spPr>
            <a:xfrm rot="13238905" flipV="1">
              <a:off x="542596" y="601664"/>
              <a:ext cx="1785252" cy="2099828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2" name="椭圆 1831"/>
            <p:cNvSpPr/>
            <p:nvPr/>
          </p:nvSpPr>
          <p:spPr>
            <a:xfrm rot="13022905" flipV="1">
              <a:off x="653722" y="502216"/>
              <a:ext cx="1232846" cy="2050253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3" name="椭圆 1832"/>
            <p:cNvSpPr/>
            <p:nvPr/>
          </p:nvSpPr>
          <p:spPr>
            <a:xfrm rot="12806904" flipV="1">
              <a:off x="627291" y="515517"/>
              <a:ext cx="1232846" cy="2050253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4" name="椭圆 1833"/>
            <p:cNvSpPr/>
            <p:nvPr/>
          </p:nvSpPr>
          <p:spPr>
            <a:xfrm rot="12590906" flipV="1">
              <a:off x="539592" y="669616"/>
              <a:ext cx="1696445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5" name="椭圆 1834"/>
            <p:cNvSpPr/>
            <p:nvPr/>
          </p:nvSpPr>
          <p:spPr>
            <a:xfrm rot="12374905" flipV="1">
              <a:off x="516552" y="675386"/>
              <a:ext cx="1696445" cy="1831845"/>
            </a:xfrm>
            <a:prstGeom prst="ellipse">
              <a:avLst/>
            </a:prstGeom>
            <a:noFill/>
            <a:ln>
              <a:gradFill>
                <a:gsLst>
                  <a:gs pos="60847">
                    <a:srgbClr val="49255C">
                      <a:alpha val="0"/>
                    </a:srgbClr>
                  </a:gs>
                  <a:gs pos="36760">
                    <a:srgbClr val="4A5660">
                      <a:alpha val="0"/>
                    </a:srgbClr>
                  </a:gs>
                  <a:gs pos="49000">
                    <a:schemeClr val="tx1">
                      <a:alpha val="0"/>
                    </a:schemeClr>
                  </a:gs>
                  <a:gs pos="19000">
                    <a:srgbClr val="B5D2EC">
                      <a:alpha val="31000"/>
                    </a:srgbClr>
                  </a:gs>
                  <a:gs pos="0">
                    <a:schemeClr val="accent1">
                      <a:lumMod val="45000"/>
                      <a:lumOff val="55000"/>
                      <a:alpha val="80000"/>
                    </a:schemeClr>
                  </a:gs>
                  <a:gs pos="100000">
                    <a:srgbClr val="C335A5">
                      <a:alpha val="75000"/>
                    </a:srgbClr>
                  </a:gs>
                  <a:gs pos="82000">
                    <a:srgbClr val="CC66FF">
                      <a:alpha val="4500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38" name="六角星 1837"/>
          <p:cNvSpPr/>
          <p:nvPr/>
        </p:nvSpPr>
        <p:spPr>
          <a:xfrm>
            <a:off x="6279644" y="245074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7" name="六角星 1837"/>
          <p:cNvSpPr/>
          <p:nvPr/>
        </p:nvSpPr>
        <p:spPr>
          <a:xfrm>
            <a:off x="3905191" y="245074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8" name="六角星 1837"/>
          <p:cNvSpPr/>
          <p:nvPr/>
        </p:nvSpPr>
        <p:spPr>
          <a:xfrm rot="-5400000">
            <a:off x="3905191" y="245074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9" name="六角星 1837"/>
          <p:cNvSpPr/>
          <p:nvPr/>
        </p:nvSpPr>
        <p:spPr>
          <a:xfrm rot="-5274505">
            <a:off x="3906773" y="236408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0" name="六角星 1837"/>
          <p:cNvSpPr/>
          <p:nvPr/>
        </p:nvSpPr>
        <p:spPr>
          <a:xfrm rot="-5149009">
            <a:off x="3911517" y="227754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1" name="六角星 1837"/>
          <p:cNvSpPr/>
          <p:nvPr/>
        </p:nvSpPr>
        <p:spPr>
          <a:xfrm rot="-5023513">
            <a:off x="3919416" y="219122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2" name="六角星 1837"/>
          <p:cNvSpPr/>
          <p:nvPr/>
        </p:nvSpPr>
        <p:spPr>
          <a:xfrm rot="-4898018">
            <a:off x="3930460" y="210525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3" name="六角星 1837"/>
          <p:cNvSpPr/>
          <p:nvPr/>
        </p:nvSpPr>
        <p:spPr>
          <a:xfrm rot="-4772522">
            <a:off x="3944634" y="201975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4" name="六角星 1837"/>
          <p:cNvSpPr/>
          <p:nvPr/>
        </p:nvSpPr>
        <p:spPr>
          <a:xfrm rot="-4647027">
            <a:off x="3961920" y="193481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5" name="六角星 1837"/>
          <p:cNvSpPr/>
          <p:nvPr/>
        </p:nvSpPr>
        <p:spPr>
          <a:xfrm rot="-4521531">
            <a:off x="3982295" y="185057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6" name="六角星 1837"/>
          <p:cNvSpPr/>
          <p:nvPr/>
        </p:nvSpPr>
        <p:spPr>
          <a:xfrm rot="-4396035">
            <a:off x="4005730" y="1767123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7" name="六角星 1837"/>
          <p:cNvSpPr/>
          <p:nvPr/>
        </p:nvSpPr>
        <p:spPr>
          <a:xfrm rot="-4270540">
            <a:off x="4032195" y="168458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8" name="六角星 1837"/>
          <p:cNvSpPr/>
          <p:nvPr/>
        </p:nvSpPr>
        <p:spPr>
          <a:xfrm rot="-4145045">
            <a:off x="4061655" y="1603073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99" name="六角星 1837"/>
          <p:cNvSpPr/>
          <p:nvPr/>
        </p:nvSpPr>
        <p:spPr>
          <a:xfrm rot="-4019549">
            <a:off x="4094070" y="152268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0" name="六角星 1837"/>
          <p:cNvSpPr/>
          <p:nvPr/>
        </p:nvSpPr>
        <p:spPr>
          <a:xfrm rot="-3894053">
            <a:off x="4129398" y="144353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1" name="六角星 1837"/>
          <p:cNvSpPr/>
          <p:nvPr/>
        </p:nvSpPr>
        <p:spPr>
          <a:xfrm rot="-3768558">
            <a:off x="4167591" y="136573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2" name="六角星 1837"/>
          <p:cNvSpPr/>
          <p:nvPr/>
        </p:nvSpPr>
        <p:spPr>
          <a:xfrm rot="-3643062">
            <a:off x="4208597" y="128937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3" name="六角星 1837"/>
          <p:cNvSpPr/>
          <p:nvPr/>
        </p:nvSpPr>
        <p:spPr>
          <a:xfrm rot="-3517567">
            <a:off x="4252364" y="121455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4" name="六角星 1837"/>
          <p:cNvSpPr/>
          <p:nvPr/>
        </p:nvSpPr>
        <p:spPr>
          <a:xfrm rot="-3392071">
            <a:off x="4298832" y="114139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5" name="六角星 1837"/>
          <p:cNvSpPr/>
          <p:nvPr/>
        </p:nvSpPr>
        <p:spPr>
          <a:xfrm rot="-3266575">
            <a:off x="4347939" y="106997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6" name="六角星 1837"/>
          <p:cNvSpPr/>
          <p:nvPr/>
        </p:nvSpPr>
        <p:spPr>
          <a:xfrm rot="-3141080">
            <a:off x="4399621" y="100038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7" name="六角星 1837"/>
          <p:cNvSpPr/>
          <p:nvPr/>
        </p:nvSpPr>
        <p:spPr>
          <a:xfrm rot="-3015584">
            <a:off x="4453807" y="93273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8" name="六角星 1837"/>
          <p:cNvSpPr/>
          <p:nvPr/>
        </p:nvSpPr>
        <p:spPr>
          <a:xfrm rot="-2890089">
            <a:off x="4510426" y="867113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9" name="六角星 1837"/>
          <p:cNvSpPr/>
          <p:nvPr/>
        </p:nvSpPr>
        <p:spPr>
          <a:xfrm rot="-2764593">
            <a:off x="4569403" y="80359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0" name="六角星 1837"/>
          <p:cNvSpPr/>
          <p:nvPr/>
        </p:nvSpPr>
        <p:spPr>
          <a:xfrm rot="-2639098">
            <a:off x="4630658" y="74227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1" name="六角星 1837"/>
          <p:cNvSpPr/>
          <p:nvPr/>
        </p:nvSpPr>
        <p:spPr>
          <a:xfrm rot="-2513602">
            <a:off x="4694112" y="68323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2" name="六角星 1837"/>
          <p:cNvSpPr/>
          <p:nvPr/>
        </p:nvSpPr>
        <p:spPr>
          <a:xfrm rot="-2388107">
            <a:off x="4759677" y="62654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3" name="六角星 1837"/>
          <p:cNvSpPr/>
          <p:nvPr/>
        </p:nvSpPr>
        <p:spPr>
          <a:xfrm rot="-2262611">
            <a:off x="4827268" y="57228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4" name="六角星 1837"/>
          <p:cNvSpPr/>
          <p:nvPr/>
        </p:nvSpPr>
        <p:spPr>
          <a:xfrm rot="-2137115">
            <a:off x="4896794" y="52052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5" name="六角星 1837"/>
          <p:cNvSpPr/>
          <p:nvPr/>
        </p:nvSpPr>
        <p:spPr>
          <a:xfrm rot="-2011620">
            <a:off x="4968163" y="47134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6" name="六角星 1837"/>
          <p:cNvSpPr/>
          <p:nvPr/>
        </p:nvSpPr>
        <p:spPr>
          <a:xfrm rot="-1886124">
            <a:off x="5041279" y="42479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7" name="六角星 1837"/>
          <p:cNvSpPr/>
          <p:nvPr/>
        </p:nvSpPr>
        <p:spPr>
          <a:xfrm rot="-1760629">
            <a:off x="5116045" y="38094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8" name="六角星 1837"/>
          <p:cNvSpPr/>
          <p:nvPr/>
        </p:nvSpPr>
        <p:spPr>
          <a:xfrm rot="-1635133">
            <a:off x="5192362" y="33986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9" name="六角星 1837"/>
          <p:cNvSpPr/>
          <p:nvPr/>
        </p:nvSpPr>
        <p:spPr>
          <a:xfrm rot="-1509638">
            <a:off x="5270128" y="301583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0" name="六角星 1837"/>
          <p:cNvSpPr/>
          <p:nvPr/>
        </p:nvSpPr>
        <p:spPr>
          <a:xfrm rot="-1384142">
            <a:off x="5349238" y="26617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1" name="六角星 1837"/>
          <p:cNvSpPr/>
          <p:nvPr/>
        </p:nvSpPr>
        <p:spPr>
          <a:xfrm rot="-1258647">
            <a:off x="5429589" y="23366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2" name="六角星 1837"/>
          <p:cNvSpPr/>
          <p:nvPr/>
        </p:nvSpPr>
        <p:spPr>
          <a:xfrm rot="-1133151">
            <a:off x="5511072" y="20412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3" name="六角星 1837"/>
          <p:cNvSpPr/>
          <p:nvPr/>
        </p:nvSpPr>
        <p:spPr>
          <a:xfrm rot="-1007655">
            <a:off x="5593579" y="17756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4" name="六角星 1837"/>
          <p:cNvSpPr/>
          <p:nvPr/>
        </p:nvSpPr>
        <p:spPr>
          <a:xfrm rot="-882160">
            <a:off x="5677001" y="154043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5" name="六角星 1837"/>
          <p:cNvSpPr/>
          <p:nvPr/>
        </p:nvSpPr>
        <p:spPr>
          <a:xfrm rot="-756664">
            <a:off x="5761225" y="13357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6" name="六角星 1837"/>
          <p:cNvSpPr/>
          <p:nvPr/>
        </p:nvSpPr>
        <p:spPr>
          <a:xfrm rot="-631169">
            <a:off x="5846140" y="11620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7" name="六角星 1837"/>
          <p:cNvSpPr/>
          <p:nvPr/>
        </p:nvSpPr>
        <p:spPr>
          <a:xfrm rot="-505673">
            <a:off x="5931633" y="10193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8" name="六角星 1837"/>
          <p:cNvSpPr/>
          <p:nvPr/>
        </p:nvSpPr>
        <p:spPr>
          <a:xfrm rot="-380178">
            <a:off x="6017590" y="9079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9" name="六角星 1837"/>
          <p:cNvSpPr/>
          <p:nvPr/>
        </p:nvSpPr>
        <p:spPr>
          <a:xfrm rot="-254682">
            <a:off x="6103896" y="8280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0" name="六角星 1837"/>
          <p:cNvSpPr/>
          <p:nvPr/>
        </p:nvSpPr>
        <p:spPr>
          <a:xfrm rot="-129187">
            <a:off x="6190436" y="7797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1" name="六角星 1837"/>
          <p:cNvSpPr/>
          <p:nvPr/>
        </p:nvSpPr>
        <p:spPr>
          <a:xfrm rot="-3691">
            <a:off x="6277094" y="7629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2" name="六角星 1837"/>
          <p:cNvSpPr/>
          <p:nvPr/>
        </p:nvSpPr>
        <p:spPr>
          <a:xfrm rot="121805">
            <a:off x="6363757" y="77784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3" name="六角星 1837"/>
          <p:cNvSpPr/>
          <p:nvPr/>
        </p:nvSpPr>
        <p:spPr>
          <a:xfrm rot="247300">
            <a:off x="6450307" y="8243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4" name="六角星 1837"/>
          <p:cNvSpPr/>
          <p:nvPr/>
        </p:nvSpPr>
        <p:spPr>
          <a:xfrm rot="372796">
            <a:off x="6536630" y="9024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5" name="六角星 1837"/>
          <p:cNvSpPr/>
          <p:nvPr/>
        </p:nvSpPr>
        <p:spPr>
          <a:xfrm rot="498291">
            <a:off x="6622610" y="101194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6" name="六角星 1837"/>
          <p:cNvSpPr/>
          <p:nvPr/>
        </p:nvSpPr>
        <p:spPr>
          <a:xfrm rot="623787">
            <a:off x="6708133" y="11527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7" name="六角星 1837"/>
          <p:cNvSpPr/>
          <p:nvPr/>
        </p:nvSpPr>
        <p:spPr>
          <a:xfrm rot="749282">
            <a:off x="6793085" y="13247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8" name="六角星 1837"/>
          <p:cNvSpPr/>
          <p:nvPr/>
        </p:nvSpPr>
        <p:spPr>
          <a:xfrm rot="874778">
            <a:off x="6877354" y="152754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9" name="六角星 1837"/>
          <p:cNvSpPr/>
          <p:nvPr/>
        </p:nvSpPr>
        <p:spPr>
          <a:xfrm rot="1000273">
            <a:off x="6960826" y="17610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0" name="六角星 1837"/>
          <p:cNvSpPr/>
          <p:nvPr/>
        </p:nvSpPr>
        <p:spPr>
          <a:xfrm rot="1125769">
            <a:off x="7043389" y="20247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1" name="六角星 1837"/>
          <p:cNvSpPr/>
          <p:nvPr/>
        </p:nvSpPr>
        <p:spPr>
          <a:xfrm rot="1251264">
            <a:off x="7124936" y="23184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2" name="六角星 1837"/>
          <p:cNvSpPr/>
          <p:nvPr/>
        </p:nvSpPr>
        <p:spPr>
          <a:xfrm rot="1376760">
            <a:off x="7205356" y="26417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3" name="六角星 1837"/>
          <p:cNvSpPr/>
          <p:nvPr/>
        </p:nvSpPr>
        <p:spPr>
          <a:xfrm rot="1502256">
            <a:off x="7284543" y="29942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4" name="六角星 1837"/>
          <p:cNvSpPr/>
          <p:nvPr/>
        </p:nvSpPr>
        <p:spPr>
          <a:xfrm rot="1627751">
            <a:off x="7362390" y="33753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5" name="六角星 1837"/>
          <p:cNvSpPr/>
          <p:nvPr/>
        </p:nvSpPr>
        <p:spPr>
          <a:xfrm rot="1753247">
            <a:off x="7438796" y="37845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6" name="六角星 1837"/>
          <p:cNvSpPr/>
          <p:nvPr/>
        </p:nvSpPr>
        <p:spPr>
          <a:xfrm rot="1878742">
            <a:off x="7513655" y="42214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7" name="六角星 1837"/>
          <p:cNvSpPr/>
          <p:nvPr/>
        </p:nvSpPr>
        <p:spPr>
          <a:xfrm rot="2004238">
            <a:off x="7586872" y="46853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8" name="六角星 1837"/>
          <p:cNvSpPr/>
          <p:nvPr/>
        </p:nvSpPr>
        <p:spPr>
          <a:xfrm rot="2129733">
            <a:off x="7658346" y="51756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9" name="六角星 1837"/>
          <p:cNvSpPr/>
          <p:nvPr/>
        </p:nvSpPr>
        <p:spPr>
          <a:xfrm rot="2255229">
            <a:off x="7727983" y="56916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0" name="六角星 1837"/>
          <p:cNvSpPr/>
          <p:nvPr/>
        </p:nvSpPr>
        <p:spPr>
          <a:xfrm rot="2380724">
            <a:off x="7795690" y="62328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1" name="六角星 1837"/>
          <p:cNvSpPr/>
          <p:nvPr/>
        </p:nvSpPr>
        <p:spPr>
          <a:xfrm rot="2506220">
            <a:off x="7861377" y="679830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2" name="六角星 1837"/>
          <p:cNvSpPr/>
          <p:nvPr/>
        </p:nvSpPr>
        <p:spPr>
          <a:xfrm rot="2631716">
            <a:off x="7924957" y="73873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3" name="六角星 1837"/>
          <p:cNvSpPr/>
          <p:nvPr/>
        </p:nvSpPr>
        <p:spPr>
          <a:xfrm rot="2757211">
            <a:off x="7986344" y="79992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4" name="六角星 1837"/>
          <p:cNvSpPr/>
          <p:nvPr/>
        </p:nvSpPr>
        <p:spPr>
          <a:xfrm rot="2882707">
            <a:off x="8045457" y="863318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5" name="六角星 1837"/>
          <p:cNvSpPr/>
          <p:nvPr/>
        </p:nvSpPr>
        <p:spPr>
          <a:xfrm rot="3008202">
            <a:off x="8102217" y="92882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6" name="六角星 1837"/>
          <p:cNvSpPr/>
          <p:nvPr/>
        </p:nvSpPr>
        <p:spPr>
          <a:xfrm rot="3133698">
            <a:off x="8156549" y="99635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7" name="六角星 1837"/>
          <p:cNvSpPr/>
          <p:nvPr/>
        </p:nvSpPr>
        <p:spPr>
          <a:xfrm rot="3259193">
            <a:off x="8208379" y="1065825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8" name="六角星 1837"/>
          <p:cNvSpPr/>
          <p:nvPr/>
        </p:nvSpPr>
        <p:spPr>
          <a:xfrm rot="3384689">
            <a:off x="8257639" y="1137141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59" name="六角星 1837"/>
          <p:cNvSpPr/>
          <p:nvPr/>
        </p:nvSpPr>
        <p:spPr>
          <a:xfrm rot="3510184">
            <a:off x="8304264" y="121020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0" name="六角星 1837"/>
          <p:cNvSpPr/>
          <p:nvPr/>
        </p:nvSpPr>
        <p:spPr>
          <a:xfrm rot="3635680">
            <a:off x="8348191" y="1284927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1" name="六角星 1837"/>
          <p:cNvSpPr/>
          <p:nvPr/>
        </p:nvSpPr>
        <p:spPr>
          <a:xfrm rot="3761176">
            <a:off x="8389362" y="1361199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2" name="六角星 1837"/>
          <p:cNvSpPr/>
          <p:nvPr/>
        </p:nvSpPr>
        <p:spPr>
          <a:xfrm rot="3886671">
            <a:off x="8427722" y="1438924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3" name="六角星 1837"/>
          <p:cNvSpPr/>
          <p:nvPr/>
        </p:nvSpPr>
        <p:spPr>
          <a:xfrm rot="4012167">
            <a:off x="8463220" y="1517996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64" name="六角星 1837"/>
          <p:cNvSpPr/>
          <p:nvPr/>
        </p:nvSpPr>
        <p:spPr>
          <a:xfrm rot="4137662">
            <a:off x="8495808" y="1598312"/>
            <a:ext cx="2374453" cy="2248253"/>
          </a:xfrm>
          <a:custGeom>
            <a:avLst/>
            <a:gdLst>
              <a:gd name="connsiteX0" fmla="*/ 1 w 2247900"/>
              <a:gd name="connsiteY0" fmla="*/ 561975 h 2247900"/>
              <a:gd name="connsiteX1" fmla="*/ 562290 w 2247900"/>
              <a:gd name="connsiteY1" fmla="*/ 281460 h 2247900"/>
              <a:gd name="connsiteX2" fmla="*/ 1123950 w 2247900"/>
              <a:gd name="connsiteY2" fmla="*/ 0 h 2247900"/>
              <a:gd name="connsiteX3" fmla="*/ 1685610 w 2247900"/>
              <a:gd name="connsiteY3" fmla="*/ 281460 h 2247900"/>
              <a:gd name="connsiteX4" fmla="*/ 2247899 w 2247900"/>
              <a:gd name="connsiteY4" fmla="*/ 561975 h 2247900"/>
              <a:gd name="connsiteX5" fmla="*/ 2247270 w 2247900"/>
              <a:gd name="connsiteY5" fmla="*/ 1123950 h 2247900"/>
              <a:gd name="connsiteX6" fmla="*/ 2247899 w 2247900"/>
              <a:gd name="connsiteY6" fmla="*/ 1685925 h 2247900"/>
              <a:gd name="connsiteX7" fmla="*/ 1685610 w 2247900"/>
              <a:gd name="connsiteY7" fmla="*/ 1966440 h 2247900"/>
              <a:gd name="connsiteX8" fmla="*/ 1123950 w 2247900"/>
              <a:gd name="connsiteY8" fmla="*/ 2247900 h 2247900"/>
              <a:gd name="connsiteX9" fmla="*/ 562290 w 2247900"/>
              <a:gd name="connsiteY9" fmla="*/ 1966440 h 2247900"/>
              <a:gd name="connsiteX10" fmla="*/ 1 w 2247900"/>
              <a:gd name="connsiteY10" fmla="*/ 1685925 h 2247900"/>
              <a:gd name="connsiteX11" fmla="*/ 630 w 2247900"/>
              <a:gd name="connsiteY11" fmla="*/ 1123950 h 2247900"/>
              <a:gd name="connsiteX12" fmla="*/ 1 w 2247900"/>
              <a:gd name="connsiteY12" fmla="*/ 561975 h 2247900"/>
              <a:gd name="connsiteX0" fmla="*/ 0 w 2247898"/>
              <a:gd name="connsiteY0" fmla="*/ 561975 h 2247900"/>
              <a:gd name="connsiteX1" fmla="*/ 562289 w 2247898"/>
              <a:gd name="connsiteY1" fmla="*/ 281460 h 2247900"/>
              <a:gd name="connsiteX2" fmla="*/ 1123949 w 2247898"/>
              <a:gd name="connsiteY2" fmla="*/ 0 h 2247900"/>
              <a:gd name="connsiteX3" fmla="*/ 1685609 w 2247898"/>
              <a:gd name="connsiteY3" fmla="*/ 281460 h 2247900"/>
              <a:gd name="connsiteX4" fmla="*/ 2247898 w 2247898"/>
              <a:gd name="connsiteY4" fmla="*/ 561975 h 2247900"/>
              <a:gd name="connsiteX5" fmla="*/ 2247269 w 2247898"/>
              <a:gd name="connsiteY5" fmla="*/ 1123950 h 2247900"/>
              <a:gd name="connsiteX6" fmla="*/ 2247898 w 2247898"/>
              <a:gd name="connsiteY6" fmla="*/ 1685925 h 2247900"/>
              <a:gd name="connsiteX7" fmla="*/ 1685609 w 2247898"/>
              <a:gd name="connsiteY7" fmla="*/ 1966440 h 2247900"/>
              <a:gd name="connsiteX8" fmla="*/ 1123949 w 2247898"/>
              <a:gd name="connsiteY8" fmla="*/ 2247900 h 2247900"/>
              <a:gd name="connsiteX9" fmla="*/ 562289 w 2247898"/>
              <a:gd name="connsiteY9" fmla="*/ 1966440 h 2247900"/>
              <a:gd name="connsiteX10" fmla="*/ 0 w 2247898"/>
              <a:gd name="connsiteY10" fmla="*/ 1685925 h 2247900"/>
              <a:gd name="connsiteX11" fmla="*/ 629 w 2247898"/>
              <a:gd name="connsiteY11" fmla="*/ 1123950 h 2247900"/>
              <a:gd name="connsiteX12" fmla="*/ 0 w 2247898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331083"/>
              <a:gd name="connsiteY0" fmla="*/ 561975 h 2247900"/>
              <a:gd name="connsiteX1" fmla="*/ 645474 w 2331083"/>
              <a:gd name="connsiteY1" fmla="*/ 281460 h 2247900"/>
              <a:gd name="connsiteX2" fmla="*/ 1207134 w 2331083"/>
              <a:gd name="connsiteY2" fmla="*/ 0 h 2247900"/>
              <a:gd name="connsiteX3" fmla="*/ 1768794 w 2331083"/>
              <a:gd name="connsiteY3" fmla="*/ 281460 h 2247900"/>
              <a:gd name="connsiteX4" fmla="*/ 2331083 w 2331083"/>
              <a:gd name="connsiteY4" fmla="*/ 561975 h 2247900"/>
              <a:gd name="connsiteX5" fmla="*/ 2330454 w 2331083"/>
              <a:gd name="connsiteY5" fmla="*/ 1123950 h 2247900"/>
              <a:gd name="connsiteX6" fmla="*/ 2331083 w 2331083"/>
              <a:gd name="connsiteY6" fmla="*/ 1685925 h 2247900"/>
              <a:gd name="connsiteX7" fmla="*/ 1768794 w 2331083"/>
              <a:gd name="connsiteY7" fmla="*/ 1966440 h 2247900"/>
              <a:gd name="connsiteX8" fmla="*/ 1207134 w 2331083"/>
              <a:gd name="connsiteY8" fmla="*/ 2247900 h 2247900"/>
              <a:gd name="connsiteX9" fmla="*/ 645474 w 2331083"/>
              <a:gd name="connsiteY9" fmla="*/ 1966440 h 2247900"/>
              <a:gd name="connsiteX10" fmla="*/ 83185 w 2331083"/>
              <a:gd name="connsiteY10" fmla="*/ 1685925 h 2247900"/>
              <a:gd name="connsiteX11" fmla="*/ 83814 w 2331083"/>
              <a:gd name="connsiteY11" fmla="*/ 1123950 h 2247900"/>
              <a:gd name="connsiteX12" fmla="*/ 83185 w 2331083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83185 w 2414268"/>
              <a:gd name="connsiteY0" fmla="*/ 561975 h 2247900"/>
              <a:gd name="connsiteX1" fmla="*/ 645474 w 2414268"/>
              <a:gd name="connsiteY1" fmla="*/ 281460 h 2247900"/>
              <a:gd name="connsiteX2" fmla="*/ 1207134 w 2414268"/>
              <a:gd name="connsiteY2" fmla="*/ 0 h 2247900"/>
              <a:gd name="connsiteX3" fmla="*/ 1768794 w 2414268"/>
              <a:gd name="connsiteY3" fmla="*/ 281460 h 2247900"/>
              <a:gd name="connsiteX4" fmla="*/ 2331083 w 2414268"/>
              <a:gd name="connsiteY4" fmla="*/ 561975 h 2247900"/>
              <a:gd name="connsiteX5" fmla="*/ 2330454 w 2414268"/>
              <a:gd name="connsiteY5" fmla="*/ 1123950 h 2247900"/>
              <a:gd name="connsiteX6" fmla="*/ 2331083 w 2414268"/>
              <a:gd name="connsiteY6" fmla="*/ 1685925 h 2247900"/>
              <a:gd name="connsiteX7" fmla="*/ 1768794 w 2414268"/>
              <a:gd name="connsiteY7" fmla="*/ 1966440 h 2247900"/>
              <a:gd name="connsiteX8" fmla="*/ 1207134 w 2414268"/>
              <a:gd name="connsiteY8" fmla="*/ 2247900 h 2247900"/>
              <a:gd name="connsiteX9" fmla="*/ 645474 w 2414268"/>
              <a:gd name="connsiteY9" fmla="*/ 1966440 h 2247900"/>
              <a:gd name="connsiteX10" fmla="*/ 83185 w 2414268"/>
              <a:gd name="connsiteY10" fmla="*/ 1685925 h 2247900"/>
              <a:gd name="connsiteX11" fmla="*/ 83814 w 2414268"/>
              <a:gd name="connsiteY11" fmla="*/ 1123950 h 2247900"/>
              <a:gd name="connsiteX12" fmla="*/ 83185 w 2414268"/>
              <a:gd name="connsiteY12" fmla="*/ 561975 h 2247900"/>
              <a:gd name="connsiteX0" fmla="*/ 43370 w 2374453"/>
              <a:gd name="connsiteY0" fmla="*/ 562328 h 2248253"/>
              <a:gd name="connsiteX1" fmla="*/ 631059 w 2374453"/>
              <a:gd name="connsiteY1" fmla="*/ 231013 h 2248253"/>
              <a:gd name="connsiteX2" fmla="*/ 1167319 w 2374453"/>
              <a:gd name="connsiteY2" fmla="*/ 353 h 2248253"/>
              <a:gd name="connsiteX3" fmla="*/ 1728979 w 2374453"/>
              <a:gd name="connsiteY3" fmla="*/ 281813 h 2248253"/>
              <a:gd name="connsiteX4" fmla="*/ 2291268 w 2374453"/>
              <a:gd name="connsiteY4" fmla="*/ 562328 h 2248253"/>
              <a:gd name="connsiteX5" fmla="*/ 2290639 w 2374453"/>
              <a:gd name="connsiteY5" fmla="*/ 1124303 h 2248253"/>
              <a:gd name="connsiteX6" fmla="*/ 2291268 w 2374453"/>
              <a:gd name="connsiteY6" fmla="*/ 1686278 h 2248253"/>
              <a:gd name="connsiteX7" fmla="*/ 1728979 w 2374453"/>
              <a:gd name="connsiteY7" fmla="*/ 1966793 h 2248253"/>
              <a:gd name="connsiteX8" fmla="*/ 1167319 w 2374453"/>
              <a:gd name="connsiteY8" fmla="*/ 2248253 h 2248253"/>
              <a:gd name="connsiteX9" fmla="*/ 605659 w 2374453"/>
              <a:gd name="connsiteY9" fmla="*/ 1966793 h 2248253"/>
              <a:gd name="connsiteX10" fmla="*/ 43370 w 2374453"/>
              <a:gd name="connsiteY10" fmla="*/ 1686278 h 2248253"/>
              <a:gd name="connsiteX11" fmla="*/ 43999 w 2374453"/>
              <a:gd name="connsiteY11" fmla="*/ 1124303 h 2248253"/>
              <a:gd name="connsiteX12" fmla="*/ 43370 w 2374453"/>
              <a:gd name="connsiteY12" fmla="*/ 562328 h 224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74453" h="2248253">
                <a:moveTo>
                  <a:pt x="43370" y="562328"/>
                </a:moveTo>
                <a:cubicBezTo>
                  <a:pt x="141213" y="413446"/>
                  <a:pt x="435163" y="341451"/>
                  <a:pt x="631059" y="231013"/>
                </a:cubicBezTo>
                <a:cubicBezTo>
                  <a:pt x="818384" y="137351"/>
                  <a:pt x="984332" y="-8114"/>
                  <a:pt x="1167319" y="353"/>
                </a:cubicBezTo>
                <a:cubicBezTo>
                  <a:pt x="1350306" y="8820"/>
                  <a:pt x="1541570" y="188319"/>
                  <a:pt x="1728979" y="281813"/>
                </a:cubicBezTo>
                <a:lnTo>
                  <a:pt x="2291268" y="562328"/>
                </a:lnTo>
                <a:cubicBezTo>
                  <a:pt x="2478698" y="655833"/>
                  <a:pt x="2290639" y="936978"/>
                  <a:pt x="2290639" y="1124303"/>
                </a:cubicBezTo>
                <a:cubicBezTo>
                  <a:pt x="2290849" y="1311628"/>
                  <a:pt x="2478698" y="1592773"/>
                  <a:pt x="2291268" y="1686278"/>
                </a:cubicBezTo>
                <a:lnTo>
                  <a:pt x="1728979" y="1966793"/>
                </a:lnTo>
                <a:cubicBezTo>
                  <a:pt x="1541654" y="2060455"/>
                  <a:pt x="1354539" y="2248253"/>
                  <a:pt x="1167319" y="2248253"/>
                </a:cubicBezTo>
                <a:cubicBezTo>
                  <a:pt x="980099" y="2248253"/>
                  <a:pt x="792984" y="2060455"/>
                  <a:pt x="605659" y="1966793"/>
                </a:cubicBezTo>
                <a:cubicBezTo>
                  <a:pt x="418334" y="1873131"/>
                  <a:pt x="136980" y="1826693"/>
                  <a:pt x="43370" y="1686278"/>
                </a:cubicBezTo>
                <a:cubicBezTo>
                  <a:pt x="-50240" y="1545863"/>
                  <a:pt x="43999" y="1311628"/>
                  <a:pt x="43999" y="1124303"/>
                </a:cubicBezTo>
                <a:cubicBezTo>
                  <a:pt x="43789" y="936978"/>
                  <a:pt x="-54473" y="711210"/>
                  <a:pt x="43370" y="562328"/>
                </a:cubicBezTo>
                <a:close/>
              </a:path>
            </a:pathLst>
          </a:custGeom>
          <a:noFill/>
          <a:ln>
            <a:gradFill>
              <a:gsLst>
                <a:gs pos="51178">
                  <a:schemeClr val="accent2">
                    <a:lumMod val="75000"/>
                    <a:alpha val="52000"/>
                  </a:schemeClr>
                </a:gs>
                <a:gs pos="24070">
                  <a:srgbClr val="B5D2EC">
                    <a:alpha val="47000"/>
                  </a:srgbClr>
                </a:gs>
                <a:gs pos="0">
                  <a:schemeClr val="accent1">
                    <a:lumMod val="45000"/>
                    <a:lumOff val="55000"/>
                    <a:alpha val="77000"/>
                  </a:schemeClr>
                </a:gs>
                <a:gs pos="83000">
                  <a:srgbClr val="CC66FF">
                    <a:alpha val="50000"/>
                  </a:srgbClr>
                </a:gs>
                <a:gs pos="100000">
                  <a:srgbClr val="CC66FF">
                    <a:alpha val="1500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06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952" y="1322174"/>
            <a:ext cx="2063958" cy="366995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08919" y="2833987"/>
            <a:ext cx="2185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金光大道</a:t>
            </a:r>
            <a:endParaRPr lang="zh-CN" altLang="en-US" sz="3600" spc="300" dirty="0">
              <a:solidFill>
                <a:schemeClr val="bg1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08734" y="2833987"/>
            <a:ext cx="85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solidFill>
                  <a:srgbClr val="D1F9FC"/>
                </a:solidFill>
              </a:rPr>
              <a:t>+</a:t>
            </a:r>
            <a:endParaRPr lang="zh-CN" altLang="en-US" sz="3600" dirty="0">
              <a:solidFill>
                <a:srgbClr val="D1F9FC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54" t="41148" r="18369" b="50640"/>
          <a:stretch>
            <a:fillRect/>
          </a:stretch>
        </p:blipFill>
        <p:spPr>
          <a:xfrm>
            <a:off x="9647521" y="2934510"/>
            <a:ext cx="1926641" cy="445284"/>
          </a:xfrm>
          <a:custGeom>
            <a:avLst/>
            <a:gdLst/>
            <a:ahLst/>
            <a:cxnLst/>
            <a:rect l="l" t="t" r="r" b="b"/>
            <a:pathLst>
              <a:path w="1926641" h="445284">
                <a:moveTo>
                  <a:pt x="256946" y="294894"/>
                </a:moveTo>
                <a:lnTo>
                  <a:pt x="256946" y="371246"/>
                </a:lnTo>
                <a:lnTo>
                  <a:pt x="300380" y="371246"/>
                </a:lnTo>
                <a:lnTo>
                  <a:pt x="275692" y="361188"/>
                </a:lnTo>
                <a:cubicBezTo>
                  <a:pt x="281540" y="351996"/>
                  <a:pt x="287445" y="341461"/>
                  <a:pt x="293408" y="329584"/>
                </a:cubicBezTo>
                <a:cubicBezTo>
                  <a:pt x="299371" y="317706"/>
                  <a:pt x="304590" y="306143"/>
                  <a:pt x="309067" y="294894"/>
                </a:cubicBezTo>
                <a:close/>
                <a:moveTo>
                  <a:pt x="132131" y="294894"/>
                </a:moveTo>
                <a:cubicBezTo>
                  <a:pt x="139370" y="305181"/>
                  <a:pt x="146037" y="315811"/>
                  <a:pt x="152133" y="326783"/>
                </a:cubicBezTo>
                <a:cubicBezTo>
                  <a:pt x="158229" y="337756"/>
                  <a:pt x="162839" y="347700"/>
                  <a:pt x="165964" y="356616"/>
                </a:cubicBezTo>
                <a:lnTo>
                  <a:pt x="132588" y="371246"/>
                </a:lnTo>
                <a:lnTo>
                  <a:pt x="185166" y="371246"/>
                </a:lnTo>
                <a:lnTo>
                  <a:pt x="185166" y="294894"/>
                </a:lnTo>
                <a:close/>
                <a:moveTo>
                  <a:pt x="1712671" y="293036"/>
                </a:moveTo>
                <a:lnTo>
                  <a:pt x="1712671" y="310467"/>
                </a:lnTo>
                <a:lnTo>
                  <a:pt x="1820570" y="310467"/>
                </a:lnTo>
                <a:lnTo>
                  <a:pt x="1820570" y="293036"/>
                </a:lnTo>
                <a:close/>
                <a:moveTo>
                  <a:pt x="1712671" y="234515"/>
                </a:moveTo>
                <a:lnTo>
                  <a:pt x="1712671" y="251945"/>
                </a:lnTo>
                <a:lnTo>
                  <a:pt x="1820570" y="251945"/>
                </a:lnTo>
                <a:lnTo>
                  <a:pt x="1820570" y="234515"/>
                </a:lnTo>
                <a:close/>
                <a:moveTo>
                  <a:pt x="1712671" y="176450"/>
                </a:moveTo>
                <a:lnTo>
                  <a:pt x="1712671" y="193881"/>
                </a:lnTo>
                <a:lnTo>
                  <a:pt x="1820570" y="193881"/>
                </a:lnTo>
                <a:lnTo>
                  <a:pt x="1820570" y="176450"/>
                </a:lnTo>
                <a:close/>
                <a:moveTo>
                  <a:pt x="1498245" y="170078"/>
                </a:moveTo>
                <a:lnTo>
                  <a:pt x="1610716" y="170078"/>
                </a:lnTo>
                <a:lnTo>
                  <a:pt x="1610716" y="344750"/>
                </a:lnTo>
                <a:cubicBezTo>
                  <a:pt x="1615231" y="347084"/>
                  <a:pt x="1620145" y="349733"/>
                  <a:pt x="1625460" y="352696"/>
                </a:cubicBezTo>
                <a:cubicBezTo>
                  <a:pt x="1630775" y="355659"/>
                  <a:pt x="1636833" y="358650"/>
                  <a:pt x="1643634" y="361670"/>
                </a:cubicBezTo>
                <a:cubicBezTo>
                  <a:pt x="1659569" y="368815"/>
                  <a:pt x="1678105" y="373617"/>
                  <a:pt x="1699241" y="376075"/>
                </a:cubicBezTo>
                <a:cubicBezTo>
                  <a:pt x="1720377" y="378533"/>
                  <a:pt x="1743141" y="379676"/>
                  <a:pt x="1767535" y="379504"/>
                </a:cubicBezTo>
                <a:cubicBezTo>
                  <a:pt x="1782352" y="379496"/>
                  <a:pt x="1799251" y="379056"/>
                  <a:pt x="1818234" y="378183"/>
                </a:cubicBezTo>
                <a:cubicBezTo>
                  <a:pt x="1837216" y="377311"/>
                  <a:pt x="1856249" y="376058"/>
                  <a:pt x="1875333" y="374423"/>
                </a:cubicBezTo>
                <a:cubicBezTo>
                  <a:pt x="1894417" y="372789"/>
                  <a:pt x="1911519" y="370824"/>
                  <a:pt x="1926641" y="368529"/>
                </a:cubicBezTo>
                <a:cubicBezTo>
                  <a:pt x="1922974" y="377290"/>
                  <a:pt x="1919335" y="387761"/>
                  <a:pt x="1915725" y="399942"/>
                </a:cubicBezTo>
                <a:cubicBezTo>
                  <a:pt x="1912115" y="412123"/>
                  <a:pt x="1909963" y="422819"/>
                  <a:pt x="1909267" y="432030"/>
                </a:cubicBezTo>
                <a:cubicBezTo>
                  <a:pt x="1899260" y="432667"/>
                  <a:pt x="1885899" y="433372"/>
                  <a:pt x="1869186" y="434145"/>
                </a:cubicBezTo>
                <a:cubicBezTo>
                  <a:pt x="1852473" y="434917"/>
                  <a:pt x="1834845" y="435588"/>
                  <a:pt x="1816303" y="436158"/>
                </a:cubicBezTo>
                <a:cubicBezTo>
                  <a:pt x="1797761" y="436727"/>
                  <a:pt x="1780743" y="437026"/>
                  <a:pt x="1765249" y="437054"/>
                </a:cubicBezTo>
                <a:cubicBezTo>
                  <a:pt x="1737798" y="437140"/>
                  <a:pt x="1713490" y="435484"/>
                  <a:pt x="1692326" y="432087"/>
                </a:cubicBezTo>
                <a:cubicBezTo>
                  <a:pt x="1671161" y="428690"/>
                  <a:pt x="1651883" y="423038"/>
                  <a:pt x="1634490" y="415131"/>
                </a:cubicBezTo>
                <a:cubicBezTo>
                  <a:pt x="1623136" y="409383"/>
                  <a:pt x="1613383" y="404207"/>
                  <a:pt x="1605229" y="399601"/>
                </a:cubicBezTo>
                <a:cubicBezTo>
                  <a:pt x="1597076" y="394996"/>
                  <a:pt x="1590065" y="392560"/>
                  <a:pt x="1584198" y="392293"/>
                </a:cubicBezTo>
                <a:cubicBezTo>
                  <a:pt x="1575959" y="392959"/>
                  <a:pt x="1566605" y="398707"/>
                  <a:pt x="1556137" y="409536"/>
                </a:cubicBezTo>
                <a:cubicBezTo>
                  <a:pt x="1545669" y="420366"/>
                  <a:pt x="1535516" y="432282"/>
                  <a:pt x="1525676" y="445284"/>
                </a:cubicBezTo>
                <a:lnTo>
                  <a:pt x="1486357" y="389096"/>
                </a:lnTo>
                <a:cubicBezTo>
                  <a:pt x="1496263" y="380118"/>
                  <a:pt x="1506398" y="372023"/>
                  <a:pt x="1516761" y="364812"/>
                </a:cubicBezTo>
                <a:cubicBezTo>
                  <a:pt x="1527124" y="357602"/>
                  <a:pt x="1537259" y="351677"/>
                  <a:pt x="1547165" y="347037"/>
                </a:cubicBezTo>
                <a:lnTo>
                  <a:pt x="1547165" y="231343"/>
                </a:lnTo>
                <a:lnTo>
                  <a:pt x="1498245" y="231343"/>
                </a:lnTo>
                <a:close/>
                <a:moveTo>
                  <a:pt x="223571" y="90983"/>
                </a:moveTo>
                <a:cubicBezTo>
                  <a:pt x="215094" y="99203"/>
                  <a:pt x="206216" y="106994"/>
                  <a:pt x="196939" y="114357"/>
                </a:cubicBezTo>
                <a:cubicBezTo>
                  <a:pt x="187662" y="121720"/>
                  <a:pt x="178098" y="128711"/>
                  <a:pt x="168250" y="135331"/>
                </a:cubicBezTo>
                <a:lnTo>
                  <a:pt x="283464" y="135331"/>
                </a:lnTo>
                <a:cubicBezTo>
                  <a:pt x="272710" y="128454"/>
                  <a:pt x="262328" y="121291"/>
                  <a:pt x="252317" y="113843"/>
                </a:cubicBezTo>
                <a:cubicBezTo>
                  <a:pt x="242307" y="106394"/>
                  <a:pt x="232724" y="98774"/>
                  <a:pt x="223571" y="90983"/>
                </a:cubicBezTo>
                <a:close/>
                <a:moveTo>
                  <a:pt x="839572" y="32004"/>
                </a:moveTo>
                <a:lnTo>
                  <a:pt x="910438" y="57150"/>
                </a:lnTo>
                <a:cubicBezTo>
                  <a:pt x="897665" y="75933"/>
                  <a:pt x="884577" y="93916"/>
                  <a:pt x="871176" y="111099"/>
                </a:cubicBezTo>
                <a:cubicBezTo>
                  <a:pt x="857774" y="128282"/>
                  <a:pt x="845258" y="143065"/>
                  <a:pt x="833628" y="155448"/>
                </a:cubicBezTo>
                <a:lnTo>
                  <a:pt x="774649" y="131216"/>
                </a:lnTo>
                <a:cubicBezTo>
                  <a:pt x="786213" y="117710"/>
                  <a:pt x="797947" y="101974"/>
                  <a:pt x="809854" y="84010"/>
                </a:cubicBezTo>
                <a:cubicBezTo>
                  <a:pt x="821760" y="66046"/>
                  <a:pt x="831666" y="48711"/>
                  <a:pt x="839572" y="32004"/>
                </a:cubicBezTo>
                <a:close/>
                <a:moveTo>
                  <a:pt x="590398" y="27889"/>
                </a:moveTo>
                <a:cubicBezTo>
                  <a:pt x="603456" y="42300"/>
                  <a:pt x="616544" y="57940"/>
                  <a:pt x="629660" y="74809"/>
                </a:cubicBezTo>
                <a:cubicBezTo>
                  <a:pt x="642776" y="91678"/>
                  <a:pt x="653005" y="106975"/>
                  <a:pt x="660349" y="120701"/>
                </a:cubicBezTo>
                <a:lnTo>
                  <a:pt x="602742" y="156362"/>
                </a:lnTo>
                <a:cubicBezTo>
                  <a:pt x="596560" y="142579"/>
                  <a:pt x="587321" y="126825"/>
                  <a:pt x="575024" y="109099"/>
                </a:cubicBezTo>
                <a:cubicBezTo>
                  <a:pt x="562727" y="91373"/>
                  <a:pt x="550174" y="74819"/>
                  <a:pt x="537363" y="59436"/>
                </a:cubicBezTo>
                <a:close/>
                <a:moveTo>
                  <a:pt x="1545336" y="21974"/>
                </a:moveTo>
                <a:cubicBezTo>
                  <a:pt x="1557252" y="33346"/>
                  <a:pt x="1569425" y="45915"/>
                  <a:pt x="1581855" y="59680"/>
                </a:cubicBezTo>
                <a:cubicBezTo>
                  <a:pt x="1594285" y="73445"/>
                  <a:pt x="1604058" y="86007"/>
                  <a:pt x="1611173" y="97368"/>
                </a:cubicBezTo>
                <a:lnTo>
                  <a:pt x="1556766" y="134441"/>
                </a:lnTo>
                <a:cubicBezTo>
                  <a:pt x="1550575" y="123219"/>
                  <a:pt x="1541583" y="110295"/>
                  <a:pt x="1529791" y="95670"/>
                </a:cubicBezTo>
                <a:cubicBezTo>
                  <a:pt x="1517999" y="81044"/>
                  <a:pt x="1506265" y="67452"/>
                  <a:pt x="1494587" y="54892"/>
                </a:cubicBezTo>
                <a:close/>
                <a:moveTo>
                  <a:pt x="1173480" y="5486"/>
                </a:moveTo>
                <a:lnTo>
                  <a:pt x="1246632" y="5486"/>
                </a:lnTo>
                <a:cubicBezTo>
                  <a:pt x="1246470" y="24508"/>
                  <a:pt x="1246108" y="43958"/>
                  <a:pt x="1245546" y="63836"/>
                </a:cubicBezTo>
                <a:cubicBezTo>
                  <a:pt x="1244984" y="83715"/>
                  <a:pt x="1243822" y="103737"/>
                  <a:pt x="1242060" y="123901"/>
                </a:cubicBezTo>
                <a:lnTo>
                  <a:pt x="1417625" y="123901"/>
                </a:lnTo>
                <a:lnTo>
                  <a:pt x="1417625" y="192938"/>
                </a:lnTo>
                <a:lnTo>
                  <a:pt x="1262177" y="192938"/>
                </a:lnTo>
                <a:cubicBezTo>
                  <a:pt x="1276874" y="234696"/>
                  <a:pt x="1297886" y="271310"/>
                  <a:pt x="1325213" y="302780"/>
                </a:cubicBezTo>
                <a:cubicBezTo>
                  <a:pt x="1352540" y="334251"/>
                  <a:pt x="1387154" y="358292"/>
                  <a:pt x="1429055" y="374904"/>
                </a:cubicBezTo>
                <a:cubicBezTo>
                  <a:pt x="1420454" y="382733"/>
                  <a:pt x="1411481" y="392677"/>
                  <a:pt x="1402137" y="404736"/>
                </a:cubicBezTo>
                <a:cubicBezTo>
                  <a:pt x="1392793" y="416795"/>
                  <a:pt x="1385306" y="427882"/>
                  <a:pt x="1379677" y="437997"/>
                </a:cubicBezTo>
                <a:cubicBezTo>
                  <a:pt x="1339758" y="419405"/>
                  <a:pt x="1306439" y="395097"/>
                  <a:pt x="1279722" y="365074"/>
                </a:cubicBezTo>
                <a:cubicBezTo>
                  <a:pt x="1253004" y="335051"/>
                  <a:pt x="1231001" y="299771"/>
                  <a:pt x="1213713" y="259232"/>
                </a:cubicBezTo>
                <a:cubicBezTo>
                  <a:pt x="1201083" y="294684"/>
                  <a:pt x="1181653" y="327679"/>
                  <a:pt x="1155421" y="358216"/>
                </a:cubicBezTo>
                <a:cubicBezTo>
                  <a:pt x="1129189" y="388753"/>
                  <a:pt x="1093756" y="415347"/>
                  <a:pt x="1049122" y="437997"/>
                </a:cubicBezTo>
                <a:cubicBezTo>
                  <a:pt x="1043654" y="428549"/>
                  <a:pt x="1036415" y="418643"/>
                  <a:pt x="1027405" y="408279"/>
                </a:cubicBezTo>
                <a:cubicBezTo>
                  <a:pt x="1018394" y="397916"/>
                  <a:pt x="1008869" y="388925"/>
                  <a:pt x="998830" y="381305"/>
                </a:cubicBezTo>
                <a:cubicBezTo>
                  <a:pt x="1048179" y="358311"/>
                  <a:pt x="1085155" y="330574"/>
                  <a:pt x="1109758" y="298094"/>
                </a:cubicBezTo>
                <a:cubicBezTo>
                  <a:pt x="1134361" y="265614"/>
                  <a:pt x="1150877" y="230562"/>
                  <a:pt x="1159307" y="192938"/>
                </a:cubicBezTo>
                <a:lnTo>
                  <a:pt x="1007974" y="192938"/>
                </a:lnTo>
                <a:lnTo>
                  <a:pt x="1007974" y="123901"/>
                </a:lnTo>
                <a:lnTo>
                  <a:pt x="1170280" y="123901"/>
                </a:lnTo>
                <a:cubicBezTo>
                  <a:pt x="1171785" y="103737"/>
                  <a:pt x="1172661" y="83715"/>
                  <a:pt x="1172909" y="63836"/>
                </a:cubicBezTo>
                <a:cubicBezTo>
                  <a:pt x="1173156" y="43958"/>
                  <a:pt x="1173347" y="24508"/>
                  <a:pt x="1173480" y="5486"/>
                </a:cubicBezTo>
                <a:close/>
                <a:moveTo>
                  <a:pt x="681380" y="3657"/>
                </a:moveTo>
                <a:lnTo>
                  <a:pt x="751789" y="3657"/>
                </a:lnTo>
                <a:lnTo>
                  <a:pt x="751789" y="167792"/>
                </a:lnTo>
                <a:lnTo>
                  <a:pt x="923239" y="167792"/>
                </a:lnTo>
                <a:lnTo>
                  <a:pt x="923239" y="232257"/>
                </a:lnTo>
                <a:lnTo>
                  <a:pt x="809396" y="232257"/>
                </a:lnTo>
                <a:lnTo>
                  <a:pt x="809396" y="347929"/>
                </a:lnTo>
                <a:cubicBezTo>
                  <a:pt x="809187" y="356549"/>
                  <a:pt x="810063" y="362055"/>
                  <a:pt x="812025" y="364445"/>
                </a:cubicBezTo>
                <a:cubicBezTo>
                  <a:pt x="813987" y="366836"/>
                  <a:pt x="818293" y="367884"/>
                  <a:pt x="824941" y="367589"/>
                </a:cubicBezTo>
                <a:lnTo>
                  <a:pt x="857860" y="367589"/>
                </a:lnTo>
                <a:cubicBezTo>
                  <a:pt x="863632" y="368112"/>
                  <a:pt x="867632" y="365350"/>
                  <a:pt x="869861" y="359302"/>
                </a:cubicBezTo>
                <a:cubicBezTo>
                  <a:pt x="872090" y="353253"/>
                  <a:pt x="873576" y="340776"/>
                  <a:pt x="874319" y="321869"/>
                </a:cubicBezTo>
                <a:cubicBezTo>
                  <a:pt x="881701" y="327269"/>
                  <a:pt x="891283" y="332356"/>
                  <a:pt x="903065" y="337128"/>
                </a:cubicBezTo>
                <a:cubicBezTo>
                  <a:pt x="914848" y="341900"/>
                  <a:pt x="925687" y="345500"/>
                  <a:pt x="935583" y="347929"/>
                </a:cubicBezTo>
                <a:cubicBezTo>
                  <a:pt x="932069" y="379581"/>
                  <a:pt x="924925" y="401431"/>
                  <a:pt x="914152" y="413480"/>
                </a:cubicBezTo>
                <a:cubicBezTo>
                  <a:pt x="903380" y="425529"/>
                  <a:pt x="886749" y="431263"/>
                  <a:pt x="864260" y="430682"/>
                </a:cubicBezTo>
                <a:lnTo>
                  <a:pt x="814426" y="430682"/>
                </a:lnTo>
                <a:cubicBezTo>
                  <a:pt x="785374" y="431130"/>
                  <a:pt x="765753" y="425205"/>
                  <a:pt x="755561" y="412908"/>
                </a:cubicBezTo>
                <a:cubicBezTo>
                  <a:pt x="745369" y="400612"/>
                  <a:pt x="740607" y="379257"/>
                  <a:pt x="741274" y="348843"/>
                </a:cubicBezTo>
                <a:lnTo>
                  <a:pt x="741274" y="232257"/>
                </a:lnTo>
                <a:lnTo>
                  <a:pt x="686410" y="232257"/>
                </a:lnTo>
                <a:cubicBezTo>
                  <a:pt x="683997" y="262379"/>
                  <a:pt x="678510" y="290528"/>
                  <a:pt x="669950" y="316704"/>
                </a:cubicBezTo>
                <a:cubicBezTo>
                  <a:pt x="661391" y="342880"/>
                  <a:pt x="646862" y="366491"/>
                  <a:pt x="626364" y="387536"/>
                </a:cubicBezTo>
                <a:cubicBezTo>
                  <a:pt x="605866" y="408581"/>
                  <a:pt x="576504" y="426469"/>
                  <a:pt x="538277" y="441198"/>
                </a:cubicBezTo>
                <a:cubicBezTo>
                  <a:pt x="534133" y="431854"/>
                  <a:pt x="528247" y="421738"/>
                  <a:pt x="520617" y="410851"/>
                </a:cubicBezTo>
                <a:cubicBezTo>
                  <a:pt x="512988" y="399964"/>
                  <a:pt x="505158" y="390877"/>
                  <a:pt x="497129" y="383591"/>
                </a:cubicBezTo>
                <a:cubicBezTo>
                  <a:pt x="529144" y="372858"/>
                  <a:pt x="553404" y="359881"/>
                  <a:pt x="569908" y="344661"/>
                </a:cubicBezTo>
                <a:cubicBezTo>
                  <a:pt x="586413" y="329441"/>
                  <a:pt x="597837" y="312366"/>
                  <a:pt x="604181" y="293437"/>
                </a:cubicBezTo>
                <a:cubicBezTo>
                  <a:pt x="610526" y="274509"/>
                  <a:pt x="614466" y="254115"/>
                  <a:pt x="616001" y="232257"/>
                </a:cubicBezTo>
                <a:lnTo>
                  <a:pt x="510845" y="232257"/>
                </a:lnTo>
                <a:lnTo>
                  <a:pt x="510845" y="167792"/>
                </a:lnTo>
                <a:lnTo>
                  <a:pt x="681380" y="167792"/>
                </a:lnTo>
                <a:close/>
                <a:moveTo>
                  <a:pt x="1713585" y="943"/>
                </a:moveTo>
                <a:cubicBezTo>
                  <a:pt x="1718815" y="8067"/>
                  <a:pt x="1724130" y="15878"/>
                  <a:pt x="1729531" y="24374"/>
                </a:cubicBezTo>
                <a:cubicBezTo>
                  <a:pt x="1734931" y="32870"/>
                  <a:pt x="1739217" y="40452"/>
                  <a:pt x="1742389" y="47120"/>
                </a:cubicBezTo>
                <a:lnTo>
                  <a:pt x="1719529" y="56721"/>
                </a:lnTo>
                <a:lnTo>
                  <a:pt x="1783537" y="56721"/>
                </a:lnTo>
                <a:cubicBezTo>
                  <a:pt x="1788471" y="48539"/>
                  <a:pt x="1793348" y="39871"/>
                  <a:pt x="1798167" y="30718"/>
                </a:cubicBezTo>
                <a:cubicBezTo>
                  <a:pt x="1802987" y="21564"/>
                  <a:pt x="1806950" y="13011"/>
                  <a:pt x="1810055" y="5058"/>
                </a:cubicBezTo>
                <a:lnTo>
                  <a:pt x="1873605" y="22431"/>
                </a:lnTo>
                <a:cubicBezTo>
                  <a:pt x="1865300" y="34776"/>
                  <a:pt x="1857223" y="46206"/>
                  <a:pt x="1849374" y="56721"/>
                </a:cubicBezTo>
                <a:lnTo>
                  <a:pt x="1916582" y="56721"/>
                </a:lnTo>
                <a:lnTo>
                  <a:pt x="1916582" y="109699"/>
                </a:lnTo>
                <a:lnTo>
                  <a:pt x="1796339" y="109699"/>
                </a:lnTo>
                <a:cubicBezTo>
                  <a:pt x="1794510" y="113386"/>
                  <a:pt x="1792681" y="117015"/>
                  <a:pt x="1790852" y="120587"/>
                </a:cubicBezTo>
                <a:cubicBezTo>
                  <a:pt x="1789024" y="124159"/>
                  <a:pt x="1787195" y="127559"/>
                  <a:pt x="1785366" y="130787"/>
                </a:cubicBezTo>
                <a:lnTo>
                  <a:pt x="1885950" y="130787"/>
                </a:lnTo>
                <a:lnTo>
                  <a:pt x="1885950" y="356130"/>
                </a:lnTo>
                <a:lnTo>
                  <a:pt x="1650492" y="356130"/>
                </a:lnTo>
                <a:lnTo>
                  <a:pt x="1650492" y="130787"/>
                </a:lnTo>
                <a:lnTo>
                  <a:pt x="1722730" y="130787"/>
                </a:lnTo>
                <a:cubicBezTo>
                  <a:pt x="1723415" y="127330"/>
                  <a:pt x="1724101" y="123815"/>
                  <a:pt x="1724787" y="120243"/>
                </a:cubicBezTo>
                <a:cubicBezTo>
                  <a:pt x="1725473" y="116671"/>
                  <a:pt x="1726159" y="113157"/>
                  <a:pt x="1726845" y="109699"/>
                </a:cubicBezTo>
                <a:lnTo>
                  <a:pt x="1622146" y="109699"/>
                </a:lnTo>
                <a:lnTo>
                  <a:pt x="1622146" y="56721"/>
                </a:lnTo>
                <a:lnTo>
                  <a:pt x="1676095" y="56721"/>
                </a:lnTo>
                <a:cubicBezTo>
                  <a:pt x="1673314" y="51178"/>
                  <a:pt x="1670304" y="45577"/>
                  <a:pt x="1667065" y="39919"/>
                </a:cubicBezTo>
                <a:cubicBezTo>
                  <a:pt x="1663827" y="34261"/>
                  <a:pt x="1660589" y="28889"/>
                  <a:pt x="1657350" y="23803"/>
                </a:cubicBezTo>
                <a:close/>
                <a:moveTo>
                  <a:pt x="212141" y="0"/>
                </a:moveTo>
                <a:lnTo>
                  <a:pt x="275234" y="27889"/>
                </a:lnTo>
                <a:cubicBezTo>
                  <a:pt x="273158" y="31099"/>
                  <a:pt x="271024" y="34280"/>
                  <a:pt x="268834" y="37433"/>
                </a:cubicBezTo>
                <a:cubicBezTo>
                  <a:pt x="266643" y="40586"/>
                  <a:pt x="264509" y="43653"/>
                  <a:pt x="262433" y="46634"/>
                </a:cubicBezTo>
                <a:cubicBezTo>
                  <a:pt x="285236" y="65189"/>
                  <a:pt x="312896" y="82143"/>
                  <a:pt x="345415" y="97498"/>
                </a:cubicBezTo>
                <a:cubicBezTo>
                  <a:pt x="377933" y="112852"/>
                  <a:pt x="411537" y="125006"/>
                  <a:pt x="446227" y="133959"/>
                </a:cubicBezTo>
                <a:cubicBezTo>
                  <a:pt x="438350" y="141522"/>
                  <a:pt x="430101" y="150857"/>
                  <a:pt x="421481" y="161963"/>
                </a:cubicBezTo>
                <a:cubicBezTo>
                  <a:pt x="412861" y="173069"/>
                  <a:pt x="405870" y="183089"/>
                  <a:pt x="400507" y="192024"/>
                </a:cubicBezTo>
                <a:cubicBezTo>
                  <a:pt x="381686" y="185699"/>
                  <a:pt x="363093" y="178232"/>
                  <a:pt x="344729" y="169621"/>
                </a:cubicBezTo>
                <a:lnTo>
                  <a:pt x="344729" y="196139"/>
                </a:lnTo>
                <a:lnTo>
                  <a:pt x="256946" y="196139"/>
                </a:lnTo>
                <a:lnTo>
                  <a:pt x="256946" y="235458"/>
                </a:lnTo>
                <a:lnTo>
                  <a:pt x="395935" y="235458"/>
                </a:lnTo>
                <a:lnTo>
                  <a:pt x="395935" y="294894"/>
                </a:lnTo>
                <a:lnTo>
                  <a:pt x="340157" y="294894"/>
                </a:lnTo>
                <a:lnTo>
                  <a:pt x="376276" y="307695"/>
                </a:lnTo>
                <a:cubicBezTo>
                  <a:pt x="368903" y="319230"/>
                  <a:pt x="361588" y="330451"/>
                  <a:pt x="354330" y="341357"/>
                </a:cubicBezTo>
                <a:cubicBezTo>
                  <a:pt x="347072" y="352263"/>
                  <a:pt x="340214" y="362226"/>
                  <a:pt x="333756" y="371246"/>
                </a:cubicBezTo>
                <a:lnTo>
                  <a:pt x="421996" y="371246"/>
                </a:lnTo>
                <a:lnTo>
                  <a:pt x="421996" y="431597"/>
                </a:lnTo>
                <a:lnTo>
                  <a:pt x="22403" y="431597"/>
                </a:lnTo>
                <a:lnTo>
                  <a:pt x="22403" y="371246"/>
                </a:lnTo>
                <a:lnTo>
                  <a:pt x="105156" y="371246"/>
                </a:lnTo>
                <a:cubicBezTo>
                  <a:pt x="101156" y="361169"/>
                  <a:pt x="96126" y="350348"/>
                  <a:pt x="90068" y="338785"/>
                </a:cubicBezTo>
                <a:cubicBezTo>
                  <a:pt x="84011" y="327222"/>
                  <a:pt x="77610" y="316401"/>
                  <a:pt x="70866" y="306324"/>
                </a:cubicBezTo>
                <a:lnTo>
                  <a:pt x="98298" y="294894"/>
                </a:lnTo>
                <a:lnTo>
                  <a:pt x="45720" y="294894"/>
                </a:lnTo>
                <a:lnTo>
                  <a:pt x="45720" y="235458"/>
                </a:lnTo>
                <a:lnTo>
                  <a:pt x="185166" y="235458"/>
                </a:lnTo>
                <a:lnTo>
                  <a:pt x="185166" y="196139"/>
                </a:lnTo>
                <a:lnTo>
                  <a:pt x="95555" y="196139"/>
                </a:lnTo>
                <a:lnTo>
                  <a:pt x="95555" y="175107"/>
                </a:lnTo>
                <a:cubicBezTo>
                  <a:pt x="87306" y="178774"/>
                  <a:pt x="78886" y="182299"/>
                  <a:pt x="70295" y="185680"/>
                </a:cubicBezTo>
                <a:cubicBezTo>
                  <a:pt x="61703" y="189061"/>
                  <a:pt x="53054" y="192243"/>
                  <a:pt x="44348" y="195224"/>
                </a:cubicBezTo>
                <a:cubicBezTo>
                  <a:pt x="39557" y="185309"/>
                  <a:pt x="33138" y="174736"/>
                  <a:pt x="25089" y="163506"/>
                </a:cubicBezTo>
                <a:cubicBezTo>
                  <a:pt x="17040" y="152276"/>
                  <a:pt x="8677" y="142275"/>
                  <a:pt x="0" y="133502"/>
                </a:cubicBezTo>
                <a:cubicBezTo>
                  <a:pt x="44129" y="121996"/>
                  <a:pt x="84915" y="105346"/>
                  <a:pt x="122358" y="83553"/>
                </a:cubicBezTo>
                <a:cubicBezTo>
                  <a:pt x="159801" y="61760"/>
                  <a:pt x="189729" y="33909"/>
                  <a:pt x="212141" y="0"/>
                </a:cubicBezTo>
                <a:close/>
              </a:path>
            </a:pathLst>
          </a:custGeom>
        </p:spPr>
      </p:pic>
      <p:sp>
        <p:nvSpPr>
          <p:cNvPr id="10" name="右箭头 9"/>
          <p:cNvSpPr/>
          <p:nvPr/>
        </p:nvSpPr>
        <p:spPr>
          <a:xfrm>
            <a:off x="7854512" y="2914836"/>
            <a:ext cx="978408" cy="484632"/>
          </a:xfrm>
          <a:prstGeom prst="rightArrow">
            <a:avLst/>
          </a:prstGeom>
          <a:solidFill>
            <a:srgbClr val="E5C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899705" y="2669059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相交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797113" y="3348681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先选图</a:t>
            </a:r>
            <a:endParaRPr lang="zh-CN" altLang="en-US" sz="1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518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3187</TotalTime>
  <Words>35</Words>
  <Application>Microsoft Office PowerPoint</Application>
  <PresentationFormat>宽屏</PresentationFormat>
  <Paragraphs>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阿里巴巴普惠体 H</vt:lpstr>
      <vt:lpstr>等线</vt:lpstr>
      <vt:lpstr>等线 Light</vt:lpstr>
      <vt:lpstr>思源黑体 CN Heavy</vt:lpstr>
      <vt:lpstr>思源黑体 CN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sq</cp:lastModifiedBy>
  <cp:revision>35</cp:revision>
  <dcterms:created xsi:type="dcterms:W3CDTF">2020-03-30T01:24:21Z</dcterms:created>
  <dcterms:modified xsi:type="dcterms:W3CDTF">2020-05-06T14:00:28Z</dcterms:modified>
</cp:coreProperties>
</file>